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76" r:id="rId3"/>
    <p:sldId id="369" r:id="rId4"/>
    <p:sldId id="370" r:id="rId5"/>
    <p:sldId id="380" r:id="rId6"/>
    <p:sldId id="371" r:id="rId7"/>
    <p:sldId id="373" r:id="rId8"/>
    <p:sldId id="383" r:id="rId9"/>
    <p:sldId id="374" r:id="rId10"/>
    <p:sldId id="378" r:id="rId11"/>
    <p:sldId id="375" r:id="rId12"/>
    <p:sldId id="393" r:id="rId13"/>
    <p:sldId id="391" r:id="rId14"/>
    <p:sldId id="384" r:id="rId15"/>
    <p:sldId id="379" r:id="rId16"/>
    <p:sldId id="377" r:id="rId17"/>
    <p:sldId id="376" r:id="rId18"/>
    <p:sldId id="392" r:id="rId19"/>
    <p:sldId id="372" r:id="rId20"/>
    <p:sldId id="382" r:id="rId21"/>
    <p:sldId id="385" r:id="rId22"/>
    <p:sldId id="386"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60"/>
  </p:normalViewPr>
  <p:slideViewPr>
    <p:cSldViewPr snapToGrid="0">
      <p:cViewPr varScale="1">
        <p:scale>
          <a:sx n="110" d="100"/>
          <a:sy n="110" d="100"/>
        </p:scale>
        <p:origin x="144" y="96"/>
      </p:cViewPr>
      <p:guideLst>
        <p:guide orient="horz" pos="2160"/>
        <p:guide pos="3840"/>
      </p:guideLst>
    </p:cSldViewPr>
  </p:slideViewPr>
  <p:notesTextViewPr>
    <p:cViewPr>
      <p:scale>
        <a:sx n="1" d="1"/>
        <a:sy n="1" d="1"/>
      </p:scale>
      <p:origin x="0" y="0"/>
    </p:cViewPr>
  </p:notesText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FCE4E-B7B0-4AC8-90C3-73A00FFE66AE}" type="datetimeFigureOut">
              <a:rPr lang="fr-FR" smtClean="0"/>
              <a:pPr/>
              <a:t>23/03/2024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8FB61-0801-4BCE-975A-CD1E4580CC29}" type="slidenum">
              <a:rPr lang="fr-FR" smtClean="0"/>
              <a:pPr/>
              <a:t>‹N°›</a:t>
            </a:fld>
            <a:endParaRPr lang="fr-FR" dirty="0"/>
          </a:p>
        </p:txBody>
      </p:sp>
    </p:spTree>
    <p:extLst>
      <p:ext uri="{BB962C8B-B14F-4D97-AF65-F5344CB8AC3E}">
        <p14:creationId xmlns:p14="http://schemas.microsoft.com/office/powerpoint/2010/main" val="975051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1F023-DCD6-1AE1-FB69-40C638BB532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101B179-94B0-9228-FA56-265162170B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23AE66A-1154-5C2D-E640-265648D73F14}"/>
              </a:ext>
            </a:extLst>
          </p:cNvPr>
          <p:cNvSpPr>
            <a:spLocks noGrp="1"/>
          </p:cNvSpPr>
          <p:nvPr>
            <p:ph type="dt" sz="half" idx="10"/>
          </p:nvPr>
        </p:nvSpPr>
        <p:spPr/>
        <p:txBody>
          <a:bodyPr/>
          <a:lstStyle/>
          <a:p>
            <a:fld id="{9E91D780-08B2-417F-9328-39B6CD4C9298}" type="datetime1">
              <a:rPr lang="fr-FR" smtClean="0"/>
              <a:pPr/>
              <a:t>23/03/2024</a:t>
            </a:fld>
            <a:endParaRPr lang="fr-FR" dirty="0"/>
          </a:p>
        </p:txBody>
      </p:sp>
      <p:sp>
        <p:nvSpPr>
          <p:cNvPr id="5" name="Espace réservé du pied de page 4">
            <a:extLst>
              <a:ext uri="{FF2B5EF4-FFF2-40B4-BE49-F238E27FC236}">
                <a16:creationId xmlns:a16="http://schemas.microsoft.com/office/drawing/2014/main" id="{B61D073E-FF4A-32B9-C320-2517BFC7D389}"/>
              </a:ext>
            </a:extLst>
          </p:cNvPr>
          <p:cNvSpPr>
            <a:spLocks noGrp="1"/>
          </p:cNvSpPr>
          <p:nvPr>
            <p:ph type="ftr" sz="quarter" idx="11"/>
          </p:nvPr>
        </p:nvSpPr>
        <p:spPr/>
        <p:txBody>
          <a:bodyPr/>
          <a:lstStyle/>
          <a:p>
            <a:r>
              <a:rPr lang="fr-FR" dirty="0"/>
              <a:t>Guide organisateur concours maquettes - V1 février 2024</a:t>
            </a:r>
          </a:p>
        </p:txBody>
      </p:sp>
      <p:sp>
        <p:nvSpPr>
          <p:cNvPr id="6" name="Espace réservé du numéro de diapositive 5">
            <a:extLst>
              <a:ext uri="{FF2B5EF4-FFF2-40B4-BE49-F238E27FC236}">
                <a16:creationId xmlns:a16="http://schemas.microsoft.com/office/drawing/2014/main" id="{46B1D481-0885-8EE7-C193-117095DCC106}"/>
              </a:ext>
            </a:extLst>
          </p:cNvPr>
          <p:cNvSpPr>
            <a:spLocks noGrp="1"/>
          </p:cNvSpPr>
          <p:nvPr>
            <p:ph type="sldNum" sz="quarter" idx="12"/>
          </p:nvPr>
        </p:nvSpPr>
        <p:spPr/>
        <p:txBody>
          <a:bodyPr/>
          <a:lstStyle/>
          <a:p>
            <a:fld id="{8E53D4FC-40DE-4347-A31B-FCC74DC772FE}" type="slidenum">
              <a:rPr lang="fr-FR" smtClean="0"/>
              <a:pPr/>
              <a:t>‹N°›</a:t>
            </a:fld>
            <a:endParaRPr lang="fr-FR" dirty="0"/>
          </a:p>
        </p:txBody>
      </p:sp>
    </p:spTree>
    <p:extLst>
      <p:ext uri="{BB962C8B-B14F-4D97-AF65-F5344CB8AC3E}">
        <p14:creationId xmlns:p14="http://schemas.microsoft.com/office/powerpoint/2010/main" val="23584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4BD99-D37C-2178-DA23-99083FF5666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AF4D172-B08D-ADCC-04DB-E172647ADBA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A41F833-9E95-ADCD-F7E5-2F2706715E86}"/>
              </a:ext>
            </a:extLst>
          </p:cNvPr>
          <p:cNvSpPr>
            <a:spLocks noGrp="1"/>
          </p:cNvSpPr>
          <p:nvPr>
            <p:ph type="dt" sz="half" idx="10"/>
          </p:nvPr>
        </p:nvSpPr>
        <p:spPr/>
        <p:txBody>
          <a:bodyPr/>
          <a:lstStyle/>
          <a:p>
            <a:fld id="{B31668E7-00FB-4C3E-B5AB-65A9FA934911}" type="datetime1">
              <a:rPr lang="fr-FR" smtClean="0"/>
              <a:pPr/>
              <a:t>23/03/2024</a:t>
            </a:fld>
            <a:endParaRPr lang="fr-FR" dirty="0"/>
          </a:p>
        </p:txBody>
      </p:sp>
      <p:sp>
        <p:nvSpPr>
          <p:cNvPr id="5" name="Espace réservé du pied de page 4">
            <a:extLst>
              <a:ext uri="{FF2B5EF4-FFF2-40B4-BE49-F238E27FC236}">
                <a16:creationId xmlns:a16="http://schemas.microsoft.com/office/drawing/2014/main" id="{DCCAEF9D-FBDD-22EC-85AB-9D4A5EA9CCA6}"/>
              </a:ext>
            </a:extLst>
          </p:cNvPr>
          <p:cNvSpPr>
            <a:spLocks noGrp="1"/>
          </p:cNvSpPr>
          <p:nvPr>
            <p:ph type="ftr" sz="quarter" idx="11"/>
          </p:nvPr>
        </p:nvSpPr>
        <p:spPr/>
        <p:txBody>
          <a:bodyPr/>
          <a:lstStyle/>
          <a:p>
            <a:r>
              <a:rPr lang="fr-FR" dirty="0"/>
              <a:t>Guide organisateur concours maquettes - V1 février 2024</a:t>
            </a:r>
          </a:p>
        </p:txBody>
      </p:sp>
      <p:sp>
        <p:nvSpPr>
          <p:cNvPr id="6" name="Espace réservé du numéro de diapositive 5">
            <a:extLst>
              <a:ext uri="{FF2B5EF4-FFF2-40B4-BE49-F238E27FC236}">
                <a16:creationId xmlns:a16="http://schemas.microsoft.com/office/drawing/2014/main" id="{D8CE72D0-683D-7A10-019A-1E7B792EF234}"/>
              </a:ext>
            </a:extLst>
          </p:cNvPr>
          <p:cNvSpPr>
            <a:spLocks noGrp="1"/>
          </p:cNvSpPr>
          <p:nvPr>
            <p:ph type="sldNum" sz="quarter" idx="12"/>
          </p:nvPr>
        </p:nvSpPr>
        <p:spPr/>
        <p:txBody>
          <a:bodyPr/>
          <a:lstStyle/>
          <a:p>
            <a:fld id="{8E53D4FC-40DE-4347-A31B-FCC74DC772FE}" type="slidenum">
              <a:rPr lang="fr-FR" smtClean="0"/>
              <a:pPr/>
              <a:t>‹N°›</a:t>
            </a:fld>
            <a:endParaRPr lang="fr-FR" dirty="0"/>
          </a:p>
        </p:txBody>
      </p:sp>
    </p:spTree>
    <p:extLst>
      <p:ext uri="{BB962C8B-B14F-4D97-AF65-F5344CB8AC3E}">
        <p14:creationId xmlns:p14="http://schemas.microsoft.com/office/powerpoint/2010/main" val="215010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C8E941F-657A-0D8E-ACAF-C5F331A35EE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ADD77BF-66C0-44A5-7236-4FA05E68117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763849B-CE16-5D46-AE2E-A9A2A458B11B}"/>
              </a:ext>
            </a:extLst>
          </p:cNvPr>
          <p:cNvSpPr>
            <a:spLocks noGrp="1"/>
          </p:cNvSpPr>
          <p:nvPr>
            <p:ph type="dt" sz="half" idx="10"/>
          </p:nvPr>
        </p:nvSpPr>
        <p:spPr/>
        <p:txBody>
          <a:bodyPr/>
          <a:lstStyle/>
          <a:p>
            <a:fld id="{62C06F15-8311-49C9-8E1B-103B698AE74C}" type="datetime1">
              <a:rPr lang="fr-FR" smtClean="0"/>
              <a:pPr/>
              <a:t>23/03/2024</a:t>
            </a:fld>
            <a:endParaRPr lang="fr-FR" dirty="0"/>
          </a:p>
        </p:txBody>
      </p:sp>
      <p:sp>
        <p:nvSpPr>
          <p:cNvPr id="5" name="Espace réservé du pied de page 4">
            <a:extLst>
              <a:ext uri="{FF2B5EF4-FFF2-40B4-BE49-F238E27FC236}">
                <a16:creationId xmlns:a16="http://schemas.microsoft.com/office/drawing/2014/main" id="{71FA75C0-5734-9F74-ECFA-D214FDE1E1CB}"/>
              </a:ext>
            </a:extLst>
          </p:cNvPr>
          <p:cNvSpPr>
            <a:spLocks noGrp="1"/>
          </p:cNvSpPr>
          <p:nvPr>
            <p:ph type="ftr" sz="quarter" idx="11"/>
          </p:nvPr>
        </p:nvSpPr>
        <p:spPr/>
        <p:txBody>
          <a:bodyPr/>
          <a:lstStyle/>
          <a:p>
            <a:r>
              <a:rPr lang="fr-FR" dirty="0"/>
              <a:t>Guide organisateur concours maquettes - V1 février 2024</a:t>
            </a:r>
          </a:p>
        </p:txBody>
      </p:sp>
      <p:sp>
        <p:nvSpPr>
          <p:cNvPr id="6" name="Espace réservé du numéro de diapositive 5">
            <a:extLst>
              <a:ext uri="{FF2B5EF4-FFF2-40B4-BE49-F238E27FC236}">
                <a16:creationId xmlns:a16="http://schemas.microsoft.com/office/drawing/2014/main" id="{1AADDBF8-348C-0E4A-4CE0-D82D51E28653}"/>
              </a:ext>
            </a:extLst>
          </p:cNvPr>
          <p:cNvSpPr>
            <a:spLocks noGrp="1"/>
          </p:cNvSpPr>
          <p:nvPr>
            <p:ph type="sldNum" sz="quarter" idx="12"/>
          </p:nvPr>
        </p:nvSpPr>
        <p:spPr/>
        <p:txBody>
          <a:bodyPr/>
          <a:lstStyle/>
          <a:p>
            <a:fld id="{8E53D4FC-40DE-4347-A31B-FCC74DC772FE}" type="slidenum">
              <a:rPr lang="fr-FR" smtClean="0"/>
              <a:pPr/>
              <a:t>‹N°›</a:t>
            </a:fld>
            <a:endParaRPr lang="fr-FR" dirty="0"/>
          </a:p>
        </p:txBody>
      </p:sp>
    </p:spTree>
    <p:extLst>
      <p:ext uri="{BB962C8B-B14F-4D97-AF65-F5344CB8AC3E}">
        <p14:creationId xmlns:p14="http://schemas.microsoft.com/office/powerpoint/2010/main" val="59431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3BF04-62DD-981D-28BC-0CC236B6D677}"/>
              </a:ext>
            </a:extLst>
          </p:cNvPr>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86B02EF6-F5B1-1932-EA0B-9F1FD24A272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27487C0-A75D-A2B7-AB9A-89C9B1506F78}"/>
              </a:ext>
            </a:extLst>
          </p:cNvPr>
          <p:cNvSpPr>
            <a:spLocks noGrp="1"/>
          </p:cNvSpPr>
          <p:nvPr>
            <p:ph type="dt" sz="half" idx="10"/>
          </p:nvPr>
        </p:nvSpPr>
        <p:spPr/>
        <p:txBody>
          <a:bodyPr/>
          <a:lstStyle/>
          <a:p>
            <a:fld id="{BE10F67E-6B5E-417A-8793-4AB7C0C2E6B4}" type="datetime1">
              <a:rPr lang="fr-FR" smtClean="0"/>
              <a:pPr/>
              <a:t>23/03/2024</a:t>
            </a:fld>
            <a:endParaRPr lang="fr-FR" dirty="0"/>
          </a:p>
        </p:txBody>
      </p:sp>
      <p:sp>
        <p:nvSpPr>
          <p:cNvPr id="5" name="Espace réservé du pied de page 4">
            <a:extLst>
              <a:ext uri="{FF2B5EF4-FFF2-40B4-BE49-F238E27FC236}">
                <a16:creationId xmlns:a16="http://schemas.microsoft.com/office/drawing/2014/main" id="{79F12E04-D186-8632-0BAF-3E48BB693584}"/>
              </a:ext>
            </a:extLst>
          </p:cNvPr>
          <p:cNvSpPr>
            <a:spLocks noGrp="1"/>
          </p:cNvSpPr>
          <p:nvPr>
            <p:ph type="ftr" sz="quarter" idx="11"/>
          </p:nvPr>
        </p:nvSpPr>
        <p:spPr/>
        <p:txBody>
          <a:bodyPr/>
          <a:lstStyle/>
          <a:p>
            <a:r>
              <a:rPr lang="fr-FR" dirty="0"/>
              <a:t>Suivi concours - GT Maquettes Mai 2023</a:t>
            </a:r>
          </a:p>
        </p:txBody>
      </p:sp>
      <p:sp>
        <p:nvSpPr>
          <p:cNvPr id="6" name="Espace réservé du numéro de diapositive 5">
            <a:extLst>
              <a:ext uri="{FF2B5EF4-FFF2-40B4-BE49-F238E27FC236}">
                <a16:creationId xmlns:a16="http://schemas.microsoft.com/office/drawing/2014/main" id="{7D9472D5-4577-5456-CD44-90E7BE3A2E04}"/>
              </a:ext>
            </a:extLst>
          </p:cNvPr>
          <p:cNvSpPr>
            <a:spLocks noGrp="1"/>
          </p:cNvSpPr>
          <p:nvPr>
            <p:ph type="sldNum" sz="quarter" idx="12"/>
          </p:nvPr>
        </p:nvSpPr>
        <p:spPr/>
        <p:txBody>
          <a:bodyPr/>
          <a:lstStyle/>
          <a:p>
            <a:fld id="{1DA736CC-248E-470D-969F-07DB84F06D5F}" type="slidenum">
              <a:rPr lang="fr-FR" smtClean="0"/>
              <a:pPr/>
              <a:t>‹N°›</a:t>
            </a:fld>
            <a:endParaRPr lang="fr-FR" dirty="0"/>
          </a:p>
        </p:txBody>
      </p:sp>
    </p:spTree>
    <p:extLst>
      <p:ext uri="{BB962C8B-B14F-4D97-AF65-F5344CB8AC3E}">
        <p14:creationId xmlns:p14="http://schemas.microsoft.com/office/powerpoint/2010/main" val="3263497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DDBFC5-AD13-C271-F4A2-7CF3337E0F0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5427C0B-3F9C-0BA5-6D87-672102422FF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E481FE-9C80-1364-9BCC-F54E8BBDF13A}"/>
              </a:ext>
            </a:extLst>
          </p:cNvPr>
          <p:cNvSpPr>
            <a:spLocks noGrp="1"/>
          </p:cNvSpPr>
          <p:nvPr>
            <p:ph type="dt" sz="half" idx="10"/>
          </p:nvPr>
        </p:nvSpPr>
        <p:spPr/>
        <p:txBody>
          <a:bodyPr/>
          <a:lstStyle/>
          <a:p>
            <a:fld id="{654FB112-8F18-452E-B08F-7E804C583FB1}" type="datetime1">
              <a:rPr lang="fr-FR" smtClean="0"/>
              <a:pPr/>
              <a:t>23/03/2024</a:t>
            </a:fld>
            <a:endParaRPr lang="fr-FR" dirty="0"/>
          </a:p>
        </p:txBody>
      </p:sp>
      <p:sp>
        <p:nvSpPr>
          <p:cNvPr id="5" name="Espace réservé du pied de page 4">
            <a:extLst>
              <a:ext uri="{FF2B5EF4-FFF2-40B4-BE49-F238E27FC236}">
                <a16:creationId xmlns:a16="http://schemas.microsoft.com/office/drawing/2014/main" id="{31F97508-23C9-260F-29FF-A7B908EFE8C0}"/>
              </a:ext>
            </a:extLst>
          </p:cNvPr>
          <p:cNvSpPr>
            <a:spLocks noGrp="1"/>
          </p:cNvSpPr>
          <p:nvPr>
            <p:ph type="ftr" sz="quarter" idx="11"/>
          </p:nvPr>
        </p:nvSpPr>
        <p:spPr/>
        <p:txBody>
          <a:bodyPr/>
          <a:lstStyle/>
          <a:p>
            <a:r>
              <a:rPr lang="fr-FR" dirty="0"/>
              <a:t>Suivi concours - GT Maquettes Mai 2023</a:t>
            </a:r>
          </a:p>
        </p:txBody>
      </p:sp>
      <p:sp>
        <p:nvSpPr>
          <p:cNvPr id="6" name="Espace réservé du numéro de diapositive 5">
            <a:extLst>
              <a:ext uri="{FF2B5EF4-FFF2-40B4-BE49-F238E27FC236}">
                <a16:creationId xmlns:a16="http://schemas.microsoft.com/office/drawing/2014/main" id="{0FBD5D0B-9C1C-BF1D-3049-81C245A3F61B}"/>
              </a:ext>
            </a:extLst>
          </p:cNvPr>
          <p:cNvSpPr>
            <a:spLocks noGrp="1"/>
          </p:cNvSpPr>
          <p:nvPr>
            <p:ph type="sldNum" sz="quarter" idx="12"/>
          </p:nvPr>
        </p:nvSpPr>
        <p:spPr/>
        <p:txBody>
          <a:bodyPr/>
          <a:lstStyle/>
          <a:p>
            <a:fld id="{1DA736CC-248E-470D-969F-07DB84F06D5F}" type="slidenum">
              <a:rPr lang="fr-FR" smtClean="0"/>
              <a:pPr/>
              <a:t>‹N°›</a:t>
            </a:fld>
            <a:endParaRPr lang="fr-FR" dirty="0"/>
          </a:p>
        </p:txBody>
      </p:sp>
    </p:spTree>
    <p:extLst>
      <p:ext uri="{BB962C8B-B14F-4D97-AF65-F5344CB8AC3E}">
        <p14:creationId xmlns:p14="http://schemas.microsoft.com/office/powerpoint/2010/main" val="2551486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0C0D6-58F0-07E1-A7D3-1B7DC743A32C}"/>
              </a:ext>
            </a:extLst>
          </p:cNvPr>
          <p:cNvSpPr>
            <a:spLocks noGrp="1"/>
          </p:cNvSpPr>
          <p:nvPr>
            <p:ph type="title"/>
          </p:nvPr>
        </p:nvSpPr>
        <p:spPr>
          <a:xfrm>
            <a:off x="831851" y="1709740"/>
            <a:ext cx="105156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42EAA7B-93AC-720E-55A0-8F7C24D26553}"/>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72673BF-42D5-121A-F16F-41C1A9C58F28}"/>
              </a:ext>
            </a:extLst>
          </p:cNvPr>
          <p:cNvSpPr>
            <a:spLocks noGrp="1"/>
          </p:cNvSpPr>
          <p:nvPr>
            <p:ph type="dt" sz="half" idx="10"/>
          </p:nvPr>
        </p:nvSpPr>
        <p:spPr/>
        <p:txBody>
          <a:bodyPr/>
          <a:lstStyle/>
          <a:p>
            <a:fld id="{5DE86392-C852-4104-BF3B-63AE20AC95BB}" type="datetime1">
              <a:rPr lang="fr-FR" smtClean="0"/>
              <a:pPr/>
              <a:t>23/03/2024</a:t>
            </a:fld>
            <a:endParaRPr lang="fr-FR" dirty="0"/>
          </a:p>
        </p:txBody>
      </p:sp>
      <p:sp>
        <p:nvSpPr>
          <p:cNvPr id="5" name="Espace réservé du pied de page 4">
            <a:extLst>
              <a:ext uri="{FF2B5EF4-FFF2-40B4-BE49-F238E27FC236}">
                <a16:creationId xmlns:a16="http://schemas.microsoft.com/office/drawing/2014/main" id="{2FCD2781-8813-9667-BBE3-C1BCFEFCBD36}"/>
              </a:ext>
            </a:extLst>
          </p:cNvPr>
          <p:cNvSpPr>
            <a:spLocks noGrp="1"/>
          </p:cNvSpPr>
          <p:nvPr>
            <p:ph type="ftr" sz="quarter" idx="11"/>
          </p:nvPr>
        </p:nvSpPr>
        <p:spPr/>
        <p:txBody>
          <a:bodyPr/>
          <a:lstStyle/>
          <a:p>
            <a:r>
              <a:rPr lang="fr-FR" dirty="0"/>
              <a:t>Suivi concours - GT Maquettes Mai 2023</a:t>
            </a:r>
          </a:p>
        </p:txBody>
      </p:sp>
      <p:sp>
        <p:nvSpPr>
          <p:cNvPr id="6" name="Espace réservé du numéro de diapositive 5">
            <a:extLst>
              <a:ext uri="{FF2B5EF4-FFF2-40B4-BE49-F238E27FC236}">
                <a16:creationId xmlns:a16="http://schemas.microsoft.com/office/drawing/2014/main" id="{3E6ABD64-A401-201D-BEC0-AA4575C69BB8}"/>
              </a:ext>
            </a:extLst>
          </p:cNvPr>
          <p:cNvSpPr>
            <a:spLocks noGrp="1"/>
          </p:cNvSpPr>
          <p:nvPr>
            <p:ph type="sldNum" sz="quarter" idx="12"/>
          </p:nvPr>
        </p:nvSpPr>
        <p:spPr/>
        <p:txBody>
          <a:bodyPr/>
          <a:lstStyle/>
          <a:p>
            <a:fld id="{1DA736CC-248E-470D-969F-07DB84F06D5F}" type="slidenum">
              <a:rPr lang="fr-FR" smtClean="0"/>
              <a:pPr/>
              <a:t>‹N°›</a:t>
            </a:fld>
            <a:endParaRPr lang="fr-FR" dirty="0"/>
          </a:p>
        </p:txBody>
      </p:sp>
    </p:spTree>
    <p:extLst>
      <p:ext uri="{BB962C8B-B14F-4D97-AF65-F5344CB8AC3E}">
        <p14:creationId xmlns:p14="http://schemas.microsoft.com/office/powerpoint/2010/main" val="734501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BC2D5F-0D62-4E3B-1A0E-2CBFE833E6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A1B74B-2CCA-5D15-5668-D30F4B463F2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4E045B9-C31B-9F41-6346-7F80C927E8A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ED91902-8A32-14D9-0785-5747BE1505C2}"/>
              </a:ext>
            </a:extLst>
          </p:cNvPr>
          <p:cNvSpPr>
            <a:spLocks noGrp="1"/>
          </p:cNvSpPr>
          <p:nvPr>
            <p:ph type="dt" sz="half" idx="10"/>
          </p:nvPr>
        </p:nvSpPr>
        <p:spPr/>
        <p:txBody>
          <a:bodyPr/>
          <a:lstStyle/>
          <a:p>
            <a:fld id="{2F21FC8C-5C6D-427B-8CDD-7162AA2AC1DE}" type="datetime1">
              <a:rPr lang="fr-FR" smtClean="0"/>
              <a:pPr/>
              <a:t>23/03/2024</a:t>
            </a:fld>
            <a:endParaRPr lang="fr-FR" dirty="0"/>
          </a:p>
        </p:txBody>
      </p:sp>
      <p:sp>
        <p:nvSpPr>
          <p:cNvPr id="6" name="Espace réservé du pied de page 5">
            <a:extLst>
              <a:ext uri="{FF2B5EF4-FFF2-40B4-BE49-F238E27FC236}">
                <a16:creationId xmlns:a16="http://schemas.microsoft.com/office/drawing/2014/main" id="{CCA10142-DF48-59E3-DC4A-1F7332A03B9A}"/>
              </a:ext>
            </a:extLst>
          </p:cNvPr>
          <p:cNvSpPr>
            <a:spLocks noGrp="1"/>
          </p:cNvSpPr>
          <p:nvPr>
            <p:ph type="ftr" sz="quarter" idx="11"/>
          </p:nvPr>
        </p:nvSpPr>
        <p:spPr/>
        <p:txBody>
          <a:bodyPr/>
          <a:lstStyle/>
          <a:p>
            <a:r>
              <a:rPr lang="fr-FR" dirty="0"/>
              <a:t>Suivi concours - GT Maquettes Mai 2023</a:t>
            </a:r>
          </a:p>
        </p:txBody>
      </p:sp>
      <p:sp>
        <p:nvSpPr>
          <p:cNvPr id="7" name="Espace réservé du numéro de diapositive 6">
            <a:extLst>
              <a:ext uri="{FF2B5EF4-FFF2-40B4-BE49-F238E27FC236}">
                <a16:creationId xmlns:a16="http://schemas.microsoft.com/office/drawing/2014/main" id="{FCF20E92-684E-ACEB-60DE-1F2E2C95E526}"/>
              </a:ext>
            </a:extLst>
          </p:cNvPr>
          <p:cNvSpPr>
            <a:spLocks noGrp="1"/>
          </p:cNvSpPr>
          <p:nvPr>
            <p:ph type="sldNum" sz="quarter" idx="12"/>
          </p:nvPr>
        </p:nvSpPr>
        <p:spPr/>
        <p:txBody>
          <a:bodyPr/>
          <a:lstStyle/>
          <a:p>
            <a:fld id="{1DA736CC-248E-470D-969F-07DB84F06D5F}" type="slidenum">
              <a:rPr lang="fr-FR" smtClean="0"/>
              <a:pPr/>
              <a:t>‹N°›</a:t>
            </a:fld>
            <a:endParaRPr lang="fr-FR" dirty="0"/>
          </a:p>
        </p:txBody>
      </p:sp>
    </p:spTree>
    <p:extLst>
      <p:ext uri="{BB962C8B-B14F-4D97-AF65-F5344CB8AC3E}">
        <p14:creationId xmlns:p14="http://schemas.microsoft.com/office/powerpoint/2010/main" val="1049133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ADF46F-D28C-EFFF-4AF2-9B9600937722}"/>
              </a:ext>
            </a:extLst>
          </p:cNvPr>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DF73D71-B690-A21E-8EFF-D03C43B35C5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A773018-93BA-E522-7CC9-F26CA446511F}"/>
              </a:ext>
            </a:extLst>
          </p:cNvPr>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9A27F00-D1AA-601E-0A2F-47F976AFFCCC}"/>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DD45BAD-637F-9200-9E4B-9023B20B02DE}"/>
              </a:ext>
            </a:extLst>
          </p:cNvPr>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9561A16-85CE-30BE-8D39-0620DE65B506}"/>
              </a:ext>
            </a:extLst>
          </p:cNvPr>
          <p:cNvSpPr>
            <a:spLocks noGrp="1"/>
          </p:cNvSpPr>
          <p:nvPr>
            <p:ph type="dt" sz="half" idx="10"/>
          </p:nvPr>
        </p:nvSpPr>
        <p:spPr/>
        <p:txBody>
          <a:bodyPr/>
          <a:lstStyle/>
          <a:p>
            <a:fld id="{DB4A0A3A-687A-4175-9722-7832C8777B80}" type="datetime1">
              <a:rPr lang="fr-FR" smtClean="0"/>
              <a:pPr/>
              <a:t>23/03/2024</a:t>
            </a:fld>
            <a:endParaRPr lang="fr-FR" dirty="0"/>
          </a:p>
        </p:txBody>
      </p:sp>
      <p:sp>
        <p:nvSpPr>
          <p:cNvPr id="8" name="Espace réservé du pied de page 7">
            <a:extLst>
              <a:ext uri="{FF2B5EF4-FFF2-40B4-BE49-F238E27FC236}">
                <a16:creationId xmlns:a16="http://schemas.microsoft.com/office/drawing/2014/main" id="{B0B73BDF-80AA-6E9C-EDEC-AA6DFC93796F}"/>
              </a:ext>
            </a:extLst>
          </p:cNvPr>
          <p:cNvSpPr>
            <a:spLocks noGrp="1"/>
          </p:cNvSpPr>
          <p:nvPr>
            <p:ph type="ftr" sz="quarter" idx="11"/>
          </p:nvPr>
        </p:nvSpPr>
        <p:spPr/>
        <p:txBody>
          <a:bodyPr/>
          <a:lstStyle/>
          <a:p>
            <a:r>
              <a:rPr lang="fr-FR" dirty="0"/>
              <a:t>Suivi concours - GT Maquettes Mai 2023</a:t>
            </a:r>
          </a:p>
        </p:txBody>
      </p:sp>
      <p:sp>
        <p:nvSpPr>
          <p:cNvPr id="9" name="Espace réservé du numéro de diapositive 8">
            <a:extLst>
              <a:ext uri="{FF2B5EF4-FFF2-40B4-BE49-F238E27FC236}">
                <a16:creationId xmlns:a16="http://schemas.microsoft.com/office/drawing/2014/main" id="{F88C3C29-5311-619A-AC5A-023BE90F6B3D}"/>
              </a:ext>
            </a:extLst>
          </p:cNvPr>
          <p:cNvSpPr>
            <a:spLocks noGrp="1"/>
          </p:cNvSpPr>
          <p:nvPr>
            <p:ph type="sldNum" sz="quarter" idx="12"/>
          </p:nvPr>
        </p:nvSpPr>
        <p:spPr/>
        <p:txBody>
          <a:bodyPr/>
          <a:lstStyle/>
          <a:p>
            <a:fld id="{1DA736CC-248E-470D-969F-07DB84F06D5F}" type="slidenum">
              <a:rPr lang="fr-FR" smtClean="0"/>
              <a:pPr/>
              <a:t>‹N°›</a:t>
            </a:fld>
            <a:endParaRPr lang="fr-FR" dirty="0"/>
          </a:p>
        </p:txBody>
      </p:sp>
    </p:spTree>
    <p:extLst>
      <p:ext uri="{BB962C8B-B14F-4D97-AF65-F5344CB8AC3E}">
        <p14:creationId xmlns:p14="http://schemas.microsoft.com/office/powerpoint/2010/main" val="1318006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F10D74-2032-C0D4-78D8-B6B4078E161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952A1A3-9BE8-CA19-9FF4-6F747BA16D15}"/>
              </a:ext>
            </a:extLst>
          </p:cNvPr>
          <p:cNvSpPr>
            <a:spLocks noGrp="1"/>
          </p:cNvSpPr>
          <p:nvPr>
            <p:ph type="dt" sz="half" idx="10"/>
          </p:nvPr>
        </p:nvSpPr>
        <p:spPr/>
        <p:txBody>
          <a:bodyPr/>
          <a:lstStyle/>
          <a:p>
            <a:fld id="{8763CE1E-B7D4-47BE-8888-D2E0F49DB4ED}" type="datetime1">
              <a:rPr lang="fr-FR" smtClean="0"/>
              <a:pPr/>
              <a:t>23/03/2024</a:t>
            </a:fld>
            <a:endParaRPr lang="fr-FR" dirty="0"/>
          </a:p>
        </p:txBody>
      </p:sp>
      <p:sp>
        <p:nvSpPr>
          <p:cNvPr id="4" name="Espace réservé du pied de page 3">
            <a:extLst>
              <a:ext uri="{FF2B5EF4-FFF2-40B4-BE49-F238E27FC236}">
                <a16:creationId xmlns:a16="http://schemas.microsoft.com/office/drawing/2014/main" id="{A9A8DBD0-70A3-945C-5CFA-E383E8ADDDEE}"/>
              </a:ext>
            </a:extLst>
          </p:cNvPr>
          <p:cNvSpPr>
            <a:spLocks noGrp="1"/>
          </p:cNvSpPr>
          <p:nvPr>
            <p:ph type="ftr" sz="quarter" idx="11"/>
          </p:nvPr>
        </p:nvSpPr>
        <p:spPr/>
        <p:txBody>
          <a:bodyPr/>
          <a:lstStyle/>
          <a:p>
            <a:r>
              <a:rPr lang="fr-FR" dirty="0"/>
              <a:t>Suivi concours - GT Maquettes Mai 2023</a:t>
            </a:r>
          </a:p>
        </p:txBody>
      </p:sp>
      <p:sp>
        <p:nvSpPr>
          <p:cNvPr id="5" name="Espace réservé du numéro de diapositive 4">
            <a:extLst>
              <a:ext uri="{FF2B5EF4-FFF2-40B4-BE49-F238E27FC236}">
                <a16:creationId xmlns:a16="http://schemas.microsoft.com/office/drawing/2014/main" id="{2696EB85-CC4C-CA65-D5FB-EA92C481EA27}"/>
              </a:ext>
            </a:extLst>
          </p:cNvPr>
          <p:cNvSpPr>
            <a:spLocks noGrp="1"/>
          </p:cNvSpPr>
          <p:nvPr>
            <p:ph type="sldNum" sz="quarter" idx="12"/>
          </p:nvPr>
        </p:nvSpPr>
        <p:spPr/>
        <p:txBody>
          <a:bodyPr/>
          <a:lstStyle/>
          <a:p>
            <a:fld id="{1DA736CC-248E-470D-969F-07DB84F06D5F}" type="slidenum">
              <a:rPr lang="fr-FR" smtClean="0"/>
              <a:pPr/>
              <a:t>‹N°›</a:t>
            </a:fld>
            <a:endParaRPr lang="fr-FR" dirty="0"/>
          </a:p>
        </p:txBody>
      </p:sp>
    </p:spTree>
    <p:extLst>
      <p:ext uri="{BB962C8B-B14F-4D97-AF65-F5344CB8AC3E}">
        <p14:creationId xmlns:p14="http://schemas.microsoft.com/office/powerpoint/2010/main" val="762016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BBC0B3C-9876-8540-6415-6BDF91BD95D2}"/>
              </a:ext>
            </a:extLst>
          </p:cNvPr>
          <p:cNvSpPr>
            <a:spLocks noGrp="1"/>
          </p:cNvSpPr>
          <p:nvPr>
            <p:ph type="dt" sz="half" idx="10"/>
          </p:nvPr>
        </p:nvSpPr>
        <p:spPr/>
        <p:txBody>
          <a:bodyPr/>
          <a:lstStyle/>
          <a:p>
            <a:fld id="{F754A8B8-E56C-4573-8AE3-9090978AF26C}" type="datetime1">
              <a:rPr lang="fr-FR" smtClean="0"/>
              <a:pPr/>
              <a:t>23/03/2024</a:t>
            </a:fld>
            <a:endParaRPr lang="fr-FR" dirty="0"/>
          </a:p>
        </p:txBody>
      </p:sp>
      <p:sp>
        <p:nvSpPr>
          <p:cNvPr id="3" name="Espace réservé du pied de page 2">
            <a:extLst>
              <a:ext uri="{FF2B5EF4-FFF2-40B4-BE49-F238E27FC236}">
                <a16:creationId xmlns:a16="http://schemas.microsoft.com/office/drawing/2014/main" id="{DC3EE041-BF26-E8EA-F393-5754C5502D0E}"/>
              </a:ext>
            </a:extLst>
          </p:cNvPr>
          <p:cNvSpPr>
            <a:spLocks noGrp="1"/>
          </p:cNvSpPr>
          <p:nvPr>
            <p:ph type="ftr" sz="quarter" idx="11"/>
          </p:nvPr>
        </p:nvSpPr>
        <p:spPr/>
        <p:txBody>
          <a:bodyPr/>
          <a:lstStyle/>
          <a:p>
            <a:r>
              <a:rPr lang="fr-FR" dirty="0"/>
              <a:t>Suivi concours - GT Maquettes Mai 2023</a:t>
            </a:r>
          </a:p>
        </p:txBody>
      </p:sp>
      <p:sp>
        <p:nvSpPr>
          <p:cNvPr id="4" name="Espace réservé du numéro de diapositive 3">
            <a:extLst>
              <a:ext uri="{FF2B5EF4-FFF2-40B4-BE49-F238E27FC236}">
                <a16:creationId xmlns:a16="http://schemas.microsoft.com/office/drawing/2014/main" id="{4E9FFD25-7CAD-3594-EB9C-6394776A6EE6}"/>
              </a:ext>
            </a:extLst>
          </p:cNvPr>
          <p:cNvSpPr>
            <a:spLocks noGrp="1"/>
          </p:cNvSpPr>
          <p:nvPr>
            <p:ph type="sldNum" sz="quarter" idx="12"/>
          </p:nvPr>
        </p:nvSpPr>
        <p:spPr/>
        <p:txBody>
          <a:bodyPr/>
          <a:lstStyle/>
          <a:p>
            <a:fld id="{1DA736CC-248E-470D-969F-07DB84F06D5F}" type="slidenum">
              <a:rPr lang="fr-FR" smtClean="0"/>
              <a:pPr/>
              <a:t>‹N°›</a:t>
            </a:fld>
            <a:endParaRPr lang="fr-FR" dirty="0"/>
          </a:p>
        </p:txBody>
      </p:sp>
    </p:spTree>
    <p:extLst>
      <p:ext uri="{BB962C8B-B14F-4D97-AF65-F5344CB8AC3E}">
        <p14:creationId xmlns:p14="http://schemas.microsoft.com/office/powerpoint/2010/main" val="2552824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DAD8F2-E3E4-4801-09E1-EEB9411A4E2B}"/>
              </a:ext>
            </a:extLst>
          </p:cNvPr>
          <p:cNvSpPr>
            <a:spLocks noGrp="1"/>
          </p:cNvSpPr>
          <p:nvPr>
            <p:ph type="title"/>
          </p:nvPr>
        </p:nvSpPr>
        <p:spPr>
          <a:xfrm>
            <a:off x="839788" y="457200"/>
            <a:ext cx="3932237"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0FBC8A56-69D7-C4F0-234E-6C658469847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0291269-6534-8B8E-701E-A4AA20B9EEF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285C05-4110-EA1E-B441-A07AD2B620CD}"/>
              </a:ext>
            </a:extLst>
          </p:cNvPr>
          <p:cNvSpPr>
            <a:spLocks noGrp="1"/>
          </p:cNvSpPr>
          <p:nvPr>
            <p:ph type="dt" sz="half" idx="10"/>
          </p:nvPr>
        </p:nvSpPr>
        <p:spPr/>
        <p:txBody>
          <a:bodyPr/>
          <a:lstStyle/>
          <a:p>
            <a:fld id="{6F98F306-F4DE-41F3-BCF3-2CC4C8E20C25}" type="datetime1">
              <a:rPr lang="fr-FR" smtClean="0"/>
              <a:pPr/>
              <a:t>23/03/2024</a:t>
            </a:fld>
            <a:endParaRPr lang="fr-FR" dirty="0"/>
          </a:p>
        </p:txBody>
      </p:sp>
      <p:sp>
        <p:nvSpPr>
          <p:cNvPr id="6" name="Espace réservé du pied de page 5">
            <a:extLst>
              <a:ext uri="{FF2B5EF4-FFF2-40B4-BE49-F238E27FC236}">
                <a16:creationId xmlns:a16="http://schemas.microsoft.com/office/drawing/2014/main" id="{6D45CE34-AAF0-316A-E8BE-64737E057393}"/>
              </a:ext>
            </a:extLst>
          </p:cNvPr>
          <p:cNvSpPr>
            <a:spLocks noGrp="1"/>
          </p:cNvSpPr>
          <p:nvPr>
            <p:ph type="ftr" sz="quarter" idx="11"/>
          </p:nvPr>
        </p:nvSpPr>
        <p:spPr/>
        <p:txBody>
          <a:bodyPr/>
          <a:lstStyle/>
          <a:p>
            <a:r>
              <a:rPr lang="fr-FR" dirty="0"/>
              <a:t>Suivi concours - GT Maquettes Mai 2023</a:t>
            </a:r>
          </a:p>
        </p:txBody>
      </p:sp>
      <p:sp>
        <p:nvSpPr>
          <p:cNvPr id="7" name="Espace réservé du numéro de diapositive 6">
            <a:extLst>
              <a:ext uri="{FF2B5EF4-FFF2-40B4-BE49-F238E27FC236}">
                <a16:creationId xmlns:a16="http://schemas.microsoft.com/office/drawing/2014/main" id="{9599682D-D3B6-B74C-3DC4-B8D524CEF8AF}"/>
              </a:ext>
            </a:extLst>
          </p:cNvPr>
          <p:cNvSpPr>
            <a:spLocks noGrp="1"/>
          </p:cNvSpPr>
          <p:nvPr>
            <p:ph type="sldNum" sz="quarter" idx="12"/>
          </p:nvPr>
        </p:nvSpPr>
        <p:spPr/>
        <p:txBody>
          <a:bodyPr/>
          <a:lstStyle/>
          <a:p>
            <a:fld id="{1DA736CC-248E-470D-969F-07DB84F06D5F}" type="slidenum">
              <a:rPr lang="fr-FR" smtClean="0"/>
              <a:pPr/>
              <a:t>‹N°›</a:t>
            </a:fld>
            <a:endParaRPr lang="fr-FR" dirty="0"/>
          </a:p>
        </p:txBody>
      </p:sp>
    </p:spTree>
    <p:extLst>
      <p:ext uri="{BB962C8B-B14F-4D97-AF65-F5344CB8AC3E}">
        <p14:creationId xmlns:p14="http://schemas.microsoft.com/office/powerpoint/2010/main" val="283487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2FD5E7-2D6C-096E-2DEB-F5FCA59848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6F6746-2F9F-9CE8-269C-7ED076D8EFD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927BB6-07DD-10F0-696B-9D8E84FD317E}"/>
              </a:ext>
            </a:extLst>
          </p:cNvPr>
          <p:cNvSpPr>
            <a:spLocks noGrp="1"/>
          </p:cNvSpPr>
          <p:nvPr>
            <p:ph type="dt" sz="half" idx="10"/>
          </p:nvPr>
        </p:nvSpPr>
        <p:spPr/>
        <p:txBody>
          <a:bodyPr/>
          <a:lstStyle/>
          <a:p>
            <a:fld id="{4AA49F98-D4A8-4CE4-A0BC-73B58871F30C}" type="datetime1">
              <a:rPr lang="fr-FR" smtClean="0"/>
              <a:pPr/>
              <a:t>23/03/2024</a:t>
            </a:fld>
            <a:endParaRPr lang="fr-FR" dirty="0"/>
          </a:p>
        </p:txBody>
      </p:sp>
      <p:sp>
        <p:nvSpPr>
          <p:cNvPr id="5" name="Espace réservé du pied de page 4">
            <a:extLst>
              <a:ext uri="{FF2B5EF4-FFF2-40B4-BE49-F238E27FC236}">
                <a16:creationId xmlns:a16="http://schemas.microsoft.com/office/drawing/2014/main" id="{65E7E797-6131-CDEA-7AB6-845EEDCB276C}"/>
              </a:ext>
            </a:extLst>
          </p:cNvPr>
          <p:cNvSpPr>
            <a:spLocks noGrp="1"/>
          </p:cNvSpPr>
          <p:nvPr>
            <p:ph type="ftr" sz="quarter" idx="11"/>
          </p:nvPr>
        </p:nvSpPr>
        <p:spPr/>
        <p:txBody>
          <a:bodyPr/>
          <a:lstStyle/>
          <a:p>
            <a:r>
              <a:rPr lang="fr-FR" dirty="0"/>
              <a:t>Guide organisateur concours maquettes - V1 février 2024</a:t>
            </a:r>
          </a:p>
        </p:txBody>
      </p:sp>
      <p:sp>
        <p:nvSpPr>
          <p:cNvPr id="6" name="Espace réservé du numéro de diapositive 5">
            <a:extLst>
              <a:ext uri="{FF2B5EF4-FFF2-40B4-BE49-F238E27FC236}">
                <a16:creationId xmlns:a16="http://schemas.microsoft.com/office/drawing/2014/main" id="{889BD2F6-1EB3-BAD8-541C-10C3AA23D78F}"/>
              </a:ext>
            </a:extLst>
          </p:cNvPr>
          <p:cNvSpPr>
            <a:spLocks noGrp="1"/>
          </p:cNvSpPr>
          <p:nvPr>
            <p:ph type="sldNum" sz="quarter" idx="12"/>
          </p:nvPr>
        </p:nvSpPr>
        <p:spPr/>
        <p:txBody>
          <a:bodyPr/>
          <a:lstStyle/>
          <a:p>
            <a:fld id="{8E53D4FC-40DE-4347-A31B-FCC74DC772FE}" type="slidenum">
              <a:rPr lang="fr-FR" smtClean="0"/>
              <a:pPr/>
              <a:t>‹N°›</a:t>
            </a:fld>
            <a:endParaRPr lang="fr-FR" dirty="0"/>
          </a:p>
        </p:txBody>
      </p:sp>
    </p:spTree>
    <p:extLst>
      <p:ext uri="{BB962C8B-B14F-4D97-AF65-F5344CB8AC3E}">
        <p14:creationId xmlns:p14="http://schemas.microsoft.com/office/powerpoint/2010/main" val="2329088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0188B-D646-DC21-AD9A-EB566D73C20D}"/>
              </a:ext>
            </a:extLst>
          </p:cNvPr>
          <p:cNvSpPr>
            <a:spLocks noGrp="1"/>
          </p:cNvSpPr>
          <p:nvPr>
            <p:ph type="title"/>
          </p:nvPr>
        </p:nvSpPr>
        <p:spPr>
          <a:xfrm>
            <a:off x="839788" y="457200"/>
            <a:ext cx="3932237"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19017D5A-5597-EADB-BDD2-A84D31656DB6}"/>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a:extLst>
              <a:ext uri="{FF2B5EF4-FFF2-40B4-BE49-F238E27FC236}">
                <a16:creationId xmlns:a16="http://schemas.microsoft.com/office/drawing/2014/main" id="{9CC4A6F7-6C85-0914-E5E4-776D66A7032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8EB85A9-2616-A0D8-4652-D1ACED7A2774}"/>
              </a:ext>
            </a:extLst>
          </p:cNvPr>
          <p:cNvSpPr>
            <a:spLocks noGrp="1"/>
          </p:cNvSpPr>
          <p:nvPr>
            <p:ph type="dt" sz="half" idx="10"/>
          </p:nvPr>
        </p:nvSpPr>
        <p:spPr/>
        <p:txBody>
          <a:bodyPr/>
          <a:lstStyle/>
          <a:p>
            <a:fld id="{7AB796AA-9915-43A0-9573-150C17F02D41}" type="datetime1">
              <a:rPr lang="fr-FR" smtClean="0"/>
              <a:pPr/>
              <a:t>23/03/2024</a:t>
            </a:fld>
            <a:endParaRPr lang="fr-FR" dirty="0"/>
          </a:p>
        </p:txBody>
      </p:sp>
      <p:sp>
        <p:nvSpPr>
          <p:cNvPr id="6" name="Espace réservé du pied de page 5">
            <a:extLst>
              <a:ext uri="{FF2B5EF4-FFF2-40B4-BE49-F238E27FC236}">
                <a16:creationId xmlns:a16="http://schemas.microsoft.com/office/drawing/2014/main" id="{7807F0FB-334D-2757-9DFC-4BBB25F0C98B}"/>
              </a:ext>
            </a:extLst>
          </p:cNvPr>
          <p:cNvSpPr>
            <a:spLocks noGrp="1"/>
          </p:cNvSpPr>
          <p:nvPr>
            <p:ph type="ftr" sz="quarter" idx="11"/>
          </p:nvPr>
        </p:nvSpPr>
        <p:spPr/>
        <p:txBody>
          <a:bodyPr/>
          <a:lstStyle/>
          <a:p>
            <a:r>
              <a:rPr lang="fr-FR" dirty="0"/>
              <a:t>Suivi concours - GT Maquettes Mai 2023</a:t>
            </a:r>
          </a:p>
        </p:txBody>
      </p:sp>
      <p:sp>
        <p:nvSpPr>
          <p:cNvPr id="7" name="Espace réservé du numéro de diapositive 6">
            <a:extLst>
              <a:ext uri="{FF2B5EF4-FFF2-40B4-BE49-F238E27FC236}">
                <a16:creationId xmlns:a16="http://schemas.microsoft.com/office/drawing/2014/main" id="{CE930A65-E1FD-2C1E-E5C4-3EA8425C119E}"/>
              </a:ext>
            </a:extLst>
          </p:cNvPr>
          <p:cNvSpPr>
            <a:spLocks noGrp="1"/>
          </p:cNvSpPr>
          <p:nvPr>
            <p:ph type="sldNum" sz="quarter" idx="12"/>
          </p:nvPr>
        </p:nvSpPr>
        <p:spPr/>
        <p:txBody>
          <a:bodyPr/>
          <a:lstStyle/>
          <a:p>
            <a:fld id="{1DA736CC-248E-470D-969F-07DB84F06D5F}" type="slidenum">
              <a:rPr lang="fr-FR" smtClean="0"/>
              <a:pPr/>
              <a:t>‹N°›</a:t>
            </a:fld>
            <a:endParaRPr lang="fr-FR" dirty="0"/>
          </a:p>
        </p:txBody>
      </p:sp>
    </p:spTree>
    <p:extLst>
      <p:ext uri="{BB962C8B-B14F-4D97-AF65-F5344CB8AC3E}">
        <p14:creationId xmlns:p14="http://schemas.microsoft.com/office/powerpoint/2010/main" val="2111671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09A45-4793-D319-C08F-37894E4DDF6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81440E2-87CA-438B-64C7-F16C34C5B3C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03702E-22C0-E5E7-1A2D-83589974B494}"/>
              </a:ext>
            </a:extLst>
          </p:cNvPr>
          <p:cNvSpPr>
            <a:spLocks noGrp="1"/>
          </p:cNvSpPr>
          <p:nvPr>
            <p:ph type="dt" sz="half" idx="10"/>
          </p:nvPr>
        </p:nvSpPr>
        <p:spPr/>
        <p:txBody>
          <a:bodyPr/>
          <a:lstStyle/>
          <a:p>
            <a:fld id="{C4780FDB-C748-445E-923A-C9017D850A8C}" type="datetime1">
              <a:rPr lang="fr-FR" smtClean="0"/>
              <a:pPr/>
              <a:t>23/03/2024</a:t>
            </a:fld>
            <a:endParaRPr lang="fr-FR" dirty="0"/>
          </a:p>
        </p:txBody>
      </p:sp>
      <p:sp>
        <p:nvSpPr>
          <p:cNvPr id="5" name="Espace réservé du pied de page 4">
            <a:extLst>
              <a:ext uri="{FF2B5EF4-FFF2-40B4-BE49-F238E27FC236}">
                <a16:creationId xmlns:a16="http://schemas.microsoft.com/office/drawing/2014/main" id="{7DC932C7-E3F8-4089-753C-EC6EB0916C34}"/>
              </a:ext>
            </a:extLst>
          </p:cNvPr>
          <p:cNvSpPr>
            <a:spLocks noGrp="1"/>
          </p:cNvSpPr>
          <p:nvPr>
            <p:ph type="ftr" sz="quarter" idx="11"/>
          </p:nvPr>
        </p:nvSpPr>
        <p:spPr/>
        <p:txBody>
          <a:bodyPr/>
          <a:lstStyle/>
          <a:p>
            <a:r>
              <a:rPr lang="fr-FR" dirty="0"/>
              <a:t>Suivi concours - GT Maquettes Mai 2023</a:t>
            </a:r>
          </a:p>
        </p:txBody>
      </p:sp>
      <p:sp>
        <p:nvSpPr>
          <p:cNvPr id="6" name="Espace réservé du numéro de diapositive 5">
            <a:extLst>
              <a:ext uri="{FF2B5EF4-FFF2-40B4-BE49-F238E27FC236}">
                <a16:creationId xmlns:a16="http://schemas.microsoft.com/office/drawing/2014/main" id="{536C9544-9A89-DC06-4136-C12D8E82E069}"/>
              </a:ext>
            </a:extLst>
          </p:cNvPr>
          <p:cNvSpPr>
            <a:spLocks noGrp="1"/>
          </p:cNvSpPr>
          <p:nvPr>
            <p:ph type="sldNum" sz="quarter" idx="12"/>
          </p:nvPr>
        </p:nvSpPr>
        <p:spPr/>
        <p:txBody>
          <a:bodyPr/>
          <a:lstStyle/>
          <a:p>
            <a:fld id="{1DA736CC-248E-470D-969F-07DB84F06D5F}" type="slidenum">
              <a:rPr lang="fr-FR" smtClean="0"/>
              <a:pPr/>
              <a:t>‹N°›</a:t>
            </a:fld>
            <a:endParaRPr lang="fr-FR" dirty="0"/>
          </a:p>
        </p:txBody>
      </p:sp>
    </p:spTree>
    <p:extLst>
      <p:ext uri="{BB962C8B-B14F-4D97-AF65-F5344CB8AC3E}">
        <p14:creationId xmlns:p14="http://schemas.microsoft.com/office/powerpoint/2010/main" val="3971798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84E5CBC-5C42-32BA-78F3-79FB99C047F5}"/>
              </a:ext>
            </a:extLst>
          </p:cNvPr>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11AEA6F-283F-0AA9-3784-5AC8BD09534D}"/>
              </a:ext>
            </a:extLst>
          </p:cNvPr>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97728A-086E-3156-3A2D-8671A0EB8F2D}"/>
              </a:ext>
            </a:extLst>
          </p:cNvPr>
          <p:cNvSpPr>
            <a:spLocks noGrp="1"/>
          </p:cNvSpPr>
          <p:nvPr>
            <p:ph type="dt" sz="half" idx="10"/>
          </p:nvPr>
        </p:nvSpPr>
        <p:spPr/>
        <p:txBody>
          <a:bodyPr/>
          <a:lstStyle/>
          <a:p>
            <a:fld id="{61CC153A-53BB-49F7-9FB7-DC6068AB5878}" type="datetime1">
              <a:rPr lang="fr-FR" smtClean="0"/>
              <a:pPr/>
              <a:t>23/03/2024</a:t>
            </a:fld>
            <a:endParaRPr lang="fr-FR" dirty="0"/>
          </a:p>
        </p:txBody>
      </p:sp>
      <p:sp>
        <p:nvSpPr>
          <p:cNvPr id="5" name="Espace réservé du pied de page 4">
            <a:extLst>
              <a:ext uri="{FF2B5EF4-FFF2-40B4-BE49-F238E27FC236}">
                <a16:creationId xmlns:a16="http://schemas.microsoft.com/office/drawing/2014/main" id="{AC2A3A6E-834F-C783-ABBA-64227ABCC1BB}"/>
              </a:ext>
            </a:extLst>
          </p:cNvPr>
          <p:cNvSpPr>
            <a:spLocks noGrp="1"/>
          </p:cNvSpPr>
          <p:nvPr>
            <p:ph type="ftr" sz="quarter" idx="11"/>
          </p:nvPr>
        </p:nvSpPr>
        <p:spPr/>
        <p:txBody>
          <a:bodyPr/>
          <a:lstStyle/>
          <a:p>
            <a:r>
              <a:rPr lang="fr-FR" dirty="0"/>
              <a:t>Suivi concours - GT Maquettes Mai 2023</a:t>
            </a:r>
          </a:p>
        </p:txBody>
      </p:sp>
      <p:sp>
        <p:nvSpPr>
          <p:cNvPr id="6" name="Espace réservé du numéro de diapositive 5">
            <a:extLst>
              <a:ext uri="{FF2B5EF4-FFF2-40B4-BE49-F238E27FC236}">
                <a16:creationId xmlns:a16="http://schemas.microsoft.com/office/drawing/2014/main" id="{465E55E4-C4B6-EDEA-1C80-C0F30A94B763}"/>
              </a:ext>
            </a:extLst>
          </p:cNvPr>
          <p:cNvSpPr>
            <a:spLocks noGrp="1"/>
          </p:cNvSpPr>
          <p:nvPr>
            <p:ph type="sldNum" sz="quarter" idx="12"/>
          </p:nvPr>
        </p:nvSpPr>
        <p:spPr/>
        <p:txBody>
          <a:bodyPr/>
          <a:lstStyle/>
          <a:p>
            <a:fld id="{1DA736CC-248E-470D-969F-07DB84F06D5F}" type="slidenum">
              <a:rPr lang="fr-FR" smtClean="0"/>
              <a:pPr/>
              <a:t>‹N°›</a:t>
            </a:fld>
            <a:endParaRPr lang="fr-FR" dirty="0"/>
          </a:p>
        </p:txBody>
      </p:sp>
    </p:spTree>
    <p:extLst>
      <p:ext uri="{BB962C8B-B14F-4D97-AF65-F5344CB8AC3E}">
        <p14:creationId xmlns:p14="http://schemas.microsoft.com/office/powerpoint/2010/main" val="191307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247470-1399-35C9-5A5E-18392E8188F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96C9B83-900F-61BF-A69F-27012C7C9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52B4A06-DDA4-7145-B0EE-76FC77370FF3}"/>
              </a:ext>
            </a:extLst>
          </p:cNvPr>
          <p:cNvSpPr>
            <a:spLocks noGrp="1"/>
          </p:cNvSpPr>
          <p:nvPr>
            <p:ph type="dt" sz="half" idx="10"/>
          </p:nvPr>
        </p:nvSpPr>
        <p:spPr/>
        <p:txBody>
          <a:bodyPr/>
          <a:lstStyle/>
          <a:p>
            <a:fld id="{70993C0A-6239-4F83-9DF2-11FAE8D4C115}" type="datetime1">
              <a:rPr lang="fr-FR" smtClean="0"/>
              <a:pPr/>
              <a:t>23/03/2024</a:t>
            </a:fld>
            <a:endParaRPr lang="fr-FR" dirty="0"/>
          </a:p>
        </p:txBody>
      </p:sp>
      <p:sp>
        <p:nvSpPr>
          <p:cNvPr id="5" name="Espace réservé du pied de page 4">
            <a:extLst>
              <a:ext uri="{FF2B5EF4-FFF2-40B4-BE49-F238E27FC236}">
                <a16:creationId xmlns:a16="http://schemas.microsoft.com/office/drawing/2014/main" id="{F798605B-781E-04A5-B44F-ED2BED545FC3}"/>
              </a:ext>
            </a:extLst>
          </p:cNvPr>
          <p:cNvSpPr>
            <a:spLocks noGrp="1"/>
          </p:cNvSpPr>
          <p:nvPr>
            <p:ph type="ftr" sz="quarter" idx="11"/>
          </p:nvPr>
        </p:nvSpPr>
        <p:spPr/>
        <p:txBody>
          <a:bodyPr/>
          <a:lstStyle/>
          <a:p>
            <a:r>
              <a:rPr lang="fr-FR" dirty="0"/>
              <a:t>Guide organisateur concours maquettes - V1 février 2024</a:t>
            </a:r>
          </a:p>
        </p:txBody>
      </p:sp>
      <p:sp>
        <p:nvSpPr>
          <p:cNvPr id="6" name="Espace réservé du numéro de diapositive 5">
            <a:extLst>
              <a:ext uri="{FF2B5EF4-FFF2-40B4-BE49-F238E27FC236}">
                <a16:creationId xmlns:a16="http://schemas.microsoft.com/office/drawing/2014/main" id="{10D7DBB3-60F1-BB4C-FAA6-6443B1B4B1F6}"/>
              </a:ext>
            </a:extLst>
          </p:cNvPr>
          <p:cNvSpPr>
            <a:spLocks noGrp="1"/>
          </p:cNvSpPr>
          <p:nvPr>
            <p:ph type="sldNum" sz="quarter" idx="12"/>
          </p:nvPr>
        </p:nvSpPr>
        <p:spPr/>
        <p:txBody>
          <a:bodyPr/>
          <a:lstStyle/>
          <a:p>
            <a:fld id="{8E53D4FC-40DE-4347-A31B-FCC74DC772FE}" type="slidenum">
              <a:rPr lang="fr-FR" smtClean="0"/>
              <a:pPr/>
              <a:t>‹N°›</a:t>
            </a:fld>
            <a:endParaRPr lang="fr-FR" dirty="0"/>
          </a:p>
        </p:txBody>
      </p:sp>
    </p:spTree>
    <p:extLst>
      <p:ext uri="{BB962C8B-B14F-4D97-AF65-F5344CB8AC3E}">
        <p14:creationId xmlns:p14="http://schemas.microsoft.com/office/powerpoint/2010/main" val="35194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176DF7-6BA3-2863-695E-0671183175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F1A33F8-4A38-A268-1DA3-5E68F9C7F8D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583EB94-CF87-8EF2-4395-815CFD4B5D3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55D90BB-85EC-23F9-05CA-91422428C992}"/>
              </a:ext>
            </a:extLst>
          </p:cNvPr>
          <p:cNvSpPr>
            <a:spLocks noGrp="1"/>
          </p:cNvSpPr>
          <p:nvPr>
            <p:ph type="dt" sz="half" idx="10"/>
          </p:nvPr>
        </p:nvSpPr>
        <p:spPr/>
        <p:txBody>
          <a:bodyPr/>
          <a:lstStyle/>
          <a:p>
            <a:fld id="{2E48B2D5-3B72-4909-8B0C-8C759E17A71B}" type="datetime1">
              <a:rPr lang="fr-FR" smtClean="0"/>
              <a:pPr/>
              <a:t>23/03/2024</a:t>
            </a:fld>
            <a:endParaRPr lang="fr-FR" dirty="0"/>
          </a:p>
        </p:txBody>
      </p:sp>
      <p:sp>
        <p:nvSpPr>
          <p:cNvPr id="6" name="Espace réservé du pied de page 5">
            <a:extLst>
              <a:ext uri="{FF2B5EF4-FFF2-40B4-BE49-F238E27FC236}">
                <a16:creationId xmlns:a16="http://schemas.microsoft.com/office/drawing/2014/main" id="{F49A4317-ADB1-DAE3-DE55-4D908879FFF3}"/>
              </a:ext>
            </a:extLst>
          </p:cNvPr>
          <p:cNvSpPr>
            <a:spLocks noGrp="1"/>
          </p:cNvSpPr>
          <p:nvPr>
            <p:ph type="ftr" sz="quarter" idx="11"/>
          </p:nvPr>
        </p:nvSpPr>
        <p:spPr/>
        <p:txBody>
          <a:bodyPr/>
          <a:lstStyle/>
          <a:p>
            <a:r>
              <a:rPr lang="fr-FR" dirty="0"/>
              <a:t>Guide organisateur concours maquettes - V1 février 2024</a:t>
            </a:r>
          </a:p>
        </p:txBody>
      </p:sp>
      <p:sp>
        <p:nvSpPr>
          <p:cNvPr id="7" name="Espace réservé du numéro de diapositive 6">
            <a:extLst>
              <a:ext uri="{FF2B5EF4-FFF2-40B4-BE49-F238E27FC236}">
                <a16:creationId xmlns:a16="http://schemas.microsoft.com/office/drawing/2014/main" id="{44658F81-70F7-1621-6BCF-1DE4E63C2773}"/>
              </a:ext>
            </a:extLst>
          </p:cNvPr>
          <p:cNvSpPr>
            <a:spLocks noGrp="1"/>
          </p:cNvSpPr>
          <p:nvPr>
            <p:ph type="sldNum" sz="quarter" idx="12"/>
          </p:nvPr>
        </p:nvSpPr>
        <p:spPr/>
        <p:txBody>
          <a:bodyPr/>
          <a:lstStyle/>
          <a:p>
            <a:fld id="{8E53D4FC-40DE-4347-A31B-FCC74DC772FE}" type="slidenum">
              <a:rPr lang="fr-FR" smtClean="0"/>
              <a:pPr/>
              <a:t>‹N°›</a:t>
            </a:fld>
            <a:endParaRPr lang="fr-FR" dirty="0"/>
          </a:p>
        </p:txBody>
      </p:sp>
    </p:spTree>
    <p:extLst>
      <p:ext uri="{BB962C8B-B14F-4D97-AF65-F5344CB8AC3E}">
        <p14:creationId xmlns:p14="http://schemas.microsoft.com/office/powerpoint/2010/main" val="39675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502D92-DDD5-4752-2291-F2A0A4FA09F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8B56C29-2720-BB5E-868D-242FF3C8E3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EC890DC-D9B9-09C1-6EF7-47D7F2CE480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BD8B671-D22B-34C9-1442-1920998C82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F116F03-C623-2119-77F4-CF54B265FB3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32EA28E-24B5-539C-8A6A-96FF74301871}"/>
              </a:ext>
            </a:extLst>
          </p:cNvPr>
          <p:cNvSpPr>
            <a:spLocks noGrp="1"/>
          </p:cNvSpPr>
          <p:nvPr>
            <p:ph type="dt" sz="half" idx="10"/>
          </p:nvPr>
        </p:nvSpPr>
        <p:spPr/>
        <p:txBody>
          <a:bodyPr/>
          <a:lstStyle/>
          <a:p>
            <a:fld id="{F348F042-AD8E-49D7-8DF0-1E7FC78EB8EF}" type="datetime1">
              <a:rPr lang="fr-FR" smtClean="0"/>
              <a:pPr/>
              <a:t>23/03/2024</a:t>
            </a:fld>
            <a:endParaRPr lang="fr-FR" dirty="0"/>
          </a:p>
        </p:txBody>
      </p:sp>
      <p:sp>
        <p:nvSpPr>
          <p:cNvPr id="8" name="Espace réservé du pied de page 7">
            <a:extLst>
              <a:ext uri="{FF2B5EF4-FFF2-40B4-BE49-F238E27FC236}">
                <a16:creationId xmlns:a16="http://schemas.microsoft.com/office/drawing/2014/main" id="{B903485B-D01D-205F-7287-B1E04CC440A2}"/>
              </a:ext>
            </a:extLst>
          </p:cNvPr>
          <p:cNvSpPr>
            <a:spLocks noGrp="1"/>
          </p:cNvSpPr>
          <p:nvPr>
            <p:ph type="ftr" sz="quarter" idx="11"/>
          </p:nvPr>
        </p:nvSpPr>
        <p:spPr/>
        <p:txBody>
          <a:bodyPr/>
          <a:lstStyle/>
          <a:p>
            <a:r>
              <a:rPr lang="fr-FR" dirty="0"/>
              <a:t>Guide organisateur concours maquettes - V1 février 2024</a:t>
            </a:r>
          </a:p>
        </p:txBody>
      </p:sp>
      <p:sp>
        <p:nvSpPr>
          <p:cNvPr id="9" name="Espace réservé du numéro de diapositive 8">
            <a:extLst>
              <a:ext uri="{FF2B5EF4-FFF2-40B4-BE49-F238E27FC236}">
                <a16:creationId xmlns:a16="http://schemas.microsoft.com/office/drawing/2014/main" id="{4748F05D-780C-C3D1-0C4A-7BADC066470C}"/>
              </a:ext>
            </a:extLst>
          </p:cNvPr>
          <p:cNvSpPr>
            <a:spLocks noGrp="1"/>
          </p:cNvSpPr>
          <p:nvPr>
            <p:ph type="sldNum" sz="quarter" idx="12"/>
          </p:nvPr>
        </p:nvSpPr>
        <p:spPr/>
        <p:txBody>
          <a:bodyPr/>
          <a:lstStyle/>
          <a:p>
            <a:fld id="{8E53D4FC-40DE-4347-A31B-FCC74DC772FE}" type="slidenum">
              <a:rPr lang="fr-FR" smtClean="0"/>
              <a:pPr/>
              <a:t>‹N°›</a:t>
            </a:fld>
            <a:endParaRPr lang="fr-FR" dirty="0"/>
          </a:p>
        </p:txBody>
      </p:sp>
    </p:spTree>
    <p:extLst>
      <p:ext uri="{BB962C8B-B14F-4D97-AF65-F5344CB8AC3E}">
        <p14:creationId xmlns:p14="http://schemas.microsoft.com/office/powerpoint/2010/main" val="238125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7734E-DFE4-B372-3A48-782CECC1460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A7D574B-B50A-DBDD-A9FE-8022374162A0}"/>
              </a:ext>
            </a:extLst>
          </p:cNvPr>
          <p:cNvSpPr>
            <a:spLocks noGrp="1"/>
          </p:cNvSpPr>
          <p:nvPr>
            <p:ph type="dt" sz="half" idx="10"/>
          </p:nvPr>
        </p:nvSpPr>
        <p:spPr/>
        <p:txBody>
          <a:bodyPr/>
          <a:lstStyle/>
          <a:p>
            <a:fld id="{A6C7F87B-DE01-4BFC-9803-DE4CB060692A}" type="datetime1">
              <a:rPr lang="fr-FR" smtClean="0"/>
              <a:pPr/>
              <a:t>23/03/2024</a:t>
            </a:fld>
            <a:endParaRPr lang="fr-FR" dirty="0"/>
          </a:p>
        </p:txBody>
      </p:sp>
      <p:sp>
        <p:nvSpPr>
          <p:cNvPr id="4" name="Espace réservé du pied de page 3">
            <a:extLst>
              <a:ext uri="{FF2B5EF4-FFF2-40B4-BE49-F238E27FC236}">
                <a16:creationId xmlns:a16="http://schemas.microsoft.com/office/drawing/2014/main" id="{86F93A64-EFC1-8FD7-83BE-9E1648503D70}"/>
              </a:ext>
            </a:extLst>
          </p:cNvPr>
          <p:cNvSpPr>
            <a:spLocks noGrp="1"/>
          </p:cNvSpPr>
          <p:nvPr>
            <p:ph type="ftr" sz="quarter" idx="11"/>
          </p:nvPr>
        </p:nvSpPr>
        <p:spPr/>
        <p:txBody>
          <a:bodyPr/>
          <a:lstStyle/>
          <a:p>
            <a:r>
              <a:rPr lang="fr-FR" dirty="0"/>
              <a:t>Guide organisateur concours maquettes - V1 février 2024</a:t>
            </a:r>
          </a:p>
        </p:txBody>
      </p:sp>
      <p:sp>
        <p:nvSpPr>
          <p:cNvPr id="5" name="Espace réservé du numéro de diapositive 4">
            <a:extLst>
              <a:ext uri="{FF2B5EF4-FFF2-40B4-BE49-F238E27FC236}">
                <a16:creationId xmlns:a16="http://schemas.microsoft.com/office/drawing/2014/main" id="{97E36ECE-143C-C59F-D71C-75F998C15334}"/>
              </a:ext>
            </a:extLst>
          </p:cNvPr>
          <p:cNvSpPr>
            <a:spLocks noGrp="1"/>
          </p:cNvSpPr>
          <p:nvPr>
            <p:ph type="sldNum" sz="quarter" idx="12"/>
          </p:nvPr>
        </p:nvSpPr>
        <p:spPr/>
        <p:txBody>
          <a:bodyPr/>
          <a:lstStyle/>
          <a:p>
            <a:fld id="{8E53D4FC-40DE-4347-A31B-FCC74DC772FE}" type="slidenum">
              <a:rPr lang="fr-FR" smtClean="0"/>
              <a:pPr/>
              <a:t>‹N°›</a:t>
            </a:fld>
            <a:endParaRPr lang="fr-FR" dirty="0"/>
          </a:p>
        </p:txBody>
      </p:sp>
    </p:spTree>
    <p:extLst>
      <p:ext uri="{BB962C8B-B14F-4D97-AF65-F5344CB8AC3E}">
        <p14:creationId xmlns:p14="http://schemas.microsoft.com/office/powerpoint/2010/main" val="219269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083F07A-8292-FF58-1884-D3C6B521E616}"/>
              </a:ext>
            </a:extLst>
          </p:cNvPr>
          <p:cNvSpPr>
            <a:spLocks noGrp="1"/>
          </p:cNvSpPr>
          <p:nvPr>
            <p:ph type="dt" sz="half" idx="10"/>
          </p:nvPr>
        </p:nvSpPr>
        <p:spPr/>
        <p:txBody>
          <a:bodyPr/>
          <a:lstStyle/>
          <a:p>
            <a:fld id="{DBEDA9D0-68F5-4B45-AAB7-9761F18E4C92}" type="datetime1">
              <a:rPr lang="fr-FR" smtClean="0"/>
              <a:pPr/>
              <a:t>23/03/2024</a:t>
            </a:fld>
            <a:endParaRPr lang="fr-FR" dirty="0"/>
          </a:p>
        </p:txBody>
      </p:sp>
      <p:sp>
        <p:nvSpPr>
          <p:cNvPr id="3" name="Espace réservé du pied de page 2">
            <a:extLst>
              <a:ext uri="{FF2B5EF4-FFF2-40B4-BE49-F238E27FC236}">
                <a16:creationId xmlns:a16="http://schemas.microsoft.com/office/drawing/2014/main" id="{FF31145C-6661-FE38-A54E-B52E11757A11}"/>
              </a:ext>
            </a:extLst>
          </p:cNvPr>
          <p:cNvSpPr>
            <a:spLocks noGrp="1"/>
          </p:cNvSpPr>
          <p:nvPr>
            <p:ph type="ftr" sz="quarter" idx="11"/>
          </p:nvPr>
        </p:nvSpPr>
        <p:spPr/>
        <p:txBody>
          <a:bodyPr/>
          <a:lstStyle/>
          <a:p>
            <a:r>
              <a:rPr lang="fr-FR" dirty="0"/>
              <a:t>Guide organisateur concours maquettes - V1 février 2024</a:t>
            </a:r>
          </a:p>
        </p:txBody>
      </p:sp>
      <p:sp>
        <p:nvSpPr>
          <p:cNvPr id="4" name="Espace réservé du numéro de diapositive 3">
            <a:extLst>
              <a:ext uri="{FF2B5EF4-FFF2-40B4-BE49-F238E27FC236}">
                <a16:creationId xmlns:a16="http://schemas.microsoft.com/office/drawing/2014/main" id="{3EC45309-F4C2-737C-E847-4FE01824B439}"/>
              </a:ext>
            </a:extLst>
          </p:cNvPr>
          <p:cNvSpPr>
            <a:spLocks noGrp="1"/>
          </p:cNvSpPr>
          <p:nvPr>
            <p:ph type="sldNum" sz="quarter" idx="12"/>
          </p:nvPr>
        </p:nvSpPr>
        <p:spPr/>
        <p:txBody>
          <a:bodyPr/>
          <a:lstStyle/>
          <a:p>
            <a:fld id="{8E53D4FC-40DE-4347-A31B-FCC74DC772FE}" type="slidenum">
              <a:rPr lang="fr-FR" smtClean="0"/>
              <a:pPr/>
              <a:t>‹N°›</a:t>
            </a:fld>
            <a:endParaRPr lang="fr-FR" dirty="0"/>
          </a:p>
        </p:txBody>
      </p:sp>
    </p:spTree>
    <p:extLst>
      <p:ext uri="{BB962C8B-B14F-4D97-AF65-F5344CB8AC3E}">
        <p14:creationId xmlns:p14="http://schemas.microsoft.com/office/powerpoint/2010/main" val="116621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6FFC7-F849-E0FF-F288-AF0CB37A058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6A51DC4-9B8C-E75D-1DF1-BC4DCA506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A7538A9-D3E8-0174-B9B2-8365C33D4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967652-92FC-47BB-CE6C-596D1E684756}"/>
              </a:ext>
            </a:extLst>
          </p:cNvPr>
          <p:cNvSpPr>
            <a:spLocks noGrp="1"/>
          </p:cNvSpPr>
          <p:nvPr>
            <p:ph type="dt" sz="half" idx="10"/>
          </p:nvPr>
        </p:nvSpPr>
        <p:spPr/>
        <p:txBody>
          <a:bodyPr/>
          <a:lstStyle/>
          <a:p>
            <a:fld id="{788EC1EE-796E-41CF-AD58-7A848BD564A1}" type="datetime1">
              <a:rPr lang="fr-FR" smtClean="0"/>
              <a:pPr/>
              <a:t>23/03/2024</a:t>
            </a:fld>
            <a:endParaRPr lang="fr-FR" dirty="0"/>
          </a:p>
        </p:txBody>
      </p:sp>
      <p:sp>
        <p:nvSpPr>
          <p:cNvPr id="6" name="Espace réservé du pied de page 5">
            <a:extLst>
              <a:ext uri="{FF2B5EF4-FFF2-40B4-BE49-F238E27FC236}">
                <a16:creationId xmlns:a16="http://schemas.microsoft.com/office/drawing/2014/main" id="{7C6ECF92-C037-621F-EC9F-5B1CBBC553F2}"/>
              </a:ext>
            </a:extLst>
          </p:cNvPr>
          <p:cNvSpPr>
            <a:spLocks noGrp="1"/>
          </p:cNvSpPr>
          <p:nvPr>
            <p:ph type="ftr" sz="quarter" idx="11"/>
          </p:nvPr>
        </p:nvSpPr>
        <p:spPr/>
        <p:txBody>
          <a:bodyPr/>
          <a:lstStyle/>
          <a:p>
            <a:r>
              <a:rPr lang="fr-FR" dirty="0"/>
              <a:t>Guide organisateur concours maquettes - V1 février 2024</a:t>
            </a:r>
          </a:p>
        </p:txBody>
      </p:sp>
      <p:sp>
        <p:nvSpPr>
          <p:cNvPr id="7" name="Espace réservé du numéro de diapositive 6">
            <a:extLst>
              <a:ext uri="{FF2B5EF4-FFF2-40B4-BE49-F238E27FC236}">
                <a16:creationId xmlns:a16="http://schemas.microsoft.com/office/drawing/2014/main" id="{56F2B9C8-CC59-D94C-9AD2-B9C07868ABF3}"/>
              </a:ext>
            </a:extLst>
          </p:cNvPr>
          <p:cNvSpPr>
            <a:spLocks noGrp="1"/>
          </p:cNvSpPr>
          <p:nvPr>
            <p:ph type="sldNum" sz="quarter" idx="12"/>
          </p:nvPr>
        </p:nvSpPr>
        <p:spPr/>
        <p:txBody>
          <a:bodyPr/>
          <a:lstStyle/>
          <a:p>
            <a:fld id="{8E53D4FC-40DE-4347-A31B-FCC74DC772FE}" type="slidenum">
              <a:rPr lang="fr-FR" smtClean="0"/>
              <a:pPr/>
              <a:t>‹N°›</a:t>
            </a:fld>
            <a:endParaRPr lang="fr-FR" dirty="0"/>
          </a:p>
        </p:txBody>
      </p:sp>
    </p:spTree>
    <p:extLst>
      <p:ext uri="{BB962C8B-B14F-4D97-AF65-F5344CB8AC3E}">
        <p14:creationId xmlns:p14="http://schemas.microsoft.com/office/powerpoint/2010/main" val="328393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56457-7348-3EB6-A157-005F067E87A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83D3B97-3DD6-66E6-E61D-EB39E80F9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5FB1392A-5974-3711-FBE7-77C0CE525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D86C510-FBEA-CA40-4BF4-A309BDDFB083}"/>
              </a:ext>
            </a:extLst>
          </p:cNvPr>
          <p:cNvSpPr>
            <a:spLocks noGrp="1"/>
          </p:cNvSpPr>
          <p:nvPr>
            <p:ph type="dt" sz="half" idx="10"/>
          </p:nvPr>
        </p:nvSpPr>
        <p:spPr/>
        <p:txBody>
          <a:bodyPr/>
          <a:lstStyle/>
          <a:p>
            <a:fld id="{C20D2C85-406F-42A5-982E-6090869E83C1}" type="datetime1">
              <a:rPr lang="fr-FR" smtClean="0"/>
              <a:pPr/>
              <a:t>23/03/2024</a:t>
            </a:fld>
            <a:endParaRPr lang="fr-FR" dirty="0"/>
          </a:p>
        </p:txBody>
      </p:sp>
      <p:sp>
        <p:nvSpPr>
          <p:cNvPr id="6" name="Espace réservé du pied de page 5">
            <a:extLst>
              <a:ext uri="{FF2B5EF4-FFF2-40B4-BE49-F238E27FC236}">
                <a16:creationId xmlns:a16="http://schemas.microsoft.com/office/drawing/2014/main" id="{4BEAB05B-BF8A-D210-99F4-D90F0A43D124}"/>
              </a:ext>
            </a:extLst>
          </p:cNvPr>
          <p:cNvSpPr>
            <a:spLocks noGrp="1"/>
          </p:cNvSpPr>
          <p:nvPr>
            <p:ph type="ftr" sz="quarter" idx="11"/>
          </p:nvPr>
        </p:nvSpPr>
        <p:spPr/>
        <p:txBody>
          <a:bodyPr/>
          <a:lstStyle/>
          <a:p>
            <a:r>
              <a:rPr lang="fr-FR" dirty="0"/>
              <a:t>Guide organisateur concours maquettes - V1 février 2024</a:t>
            </a:r>
          </a:p>
        </p:txBody>
      </p:sp>
      <p:sp>
        <p:nvSpPr>
          <p:cNvPr id="7" name="Espace réservé du numéro de diapositive 6">
            <a:extLst>
              <a:ext uri="{FF2B5EF4-FFF2-40B4-BE49-F238E27FC236}">
                <a16:creationId xmlns:a16="http://schemas.microsoft.com/office/drawing/2014/main" id="{BE570B78-5491-3874-A557-8AA7299DDEF6}"/>
              </a:ext>
            </a:extLst>
          </p:cNvPr>
          <p:cNvSpPr>
            <a:spLocks noGrp="1"/>
          </p:cNvSpPr>
          <p:nvPr>
            <p:ph type="sldNum" sz="quarter" idx="12"/>
          </p:nvPr>
        </p:nvSpPr>
        <p:spPr/>
        <p:txBody>
          <a:bodyPr/>
          <a:lstStyle/>
          <a:p>
            <a:fld id="{8E53D4FC-40DE-4347-A31B-FCC74DC772FE}" type="slidenum">
              <a:rPr lang="fr-FR" smtClean="0"/>
              <a:pPr/>
              <a:t>‹N°›</a:t>
            </a:fld>
            <a:endParaRPr lang="fr-FR" dirty="0"/>
          </a:p>
        </p:txBody>
      </p:sp>
    </p:spTree>
    <p:extLst>
      <p:ext uri="{BB962C8B-B14F-4D97-AF65-F5344CB8AC3E}">
        <p14:creationId xmlns:p14="http://schemas.microsoft.com/office/powerpoint/2010/main" val="223120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7F6E1B6-45A9-4CCF-745A-9E58542E66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6DA48AA-F0E8-8F31-79BA-649DF9961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660BEA-B20E-3532-E090-1ABF41F30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B820E-438A-4901-9FE7-5017BD196258}" type="datetime1">
              <a:rPr lang="fr-FR" smtClean="0"/>
              <a:pPr/>
              <a:t>23/03/2024</a:t>
            </a:fld>
            <a:endParaRPr lang="fr-FR" dirty="0"/>
          </a:p>
        </p:txBody>
      </p:sp>
      <p:sp>
        <p:nvSpPr>
          <p:cNvPr id="5" name="Espace réservé du pied de page 4">
            <a:extLst>
              <a:ext uri="{FF2B5EF4-FFF2-40B4-BE49-F238E27FC236}">
                <a16:creationId xmlns:a16="http://schemas.microsoft.com/office/drawing/2014/main" id="{079AF374-EDEB-65BB-C61A-3973260E5D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Guide organisateur concours maquettes - V1 février 2024</a:t>
            </a:r>
          </a:p>
        </p:txBody>
      </p:sp>
      <p:sp>
        <p:nvSpPr>
          <p:cNvPr id="6" name="Espace réservé du numéro de diapositive 5">
            <a:extLst>
              <a:ext uri="{FF2B5EF4-FFF2-40B4-BE49-F238E27FC236}">
                <a16:creationId xmlns:a16="http://schemas.microsoft.com/office/drawing/2014/main" id="{24D45934-676E-C49C-4C77-E7D91666DD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3D4FC-40DE-4347-A31B-FCC74DC772FE}" type="slidenum">
              <a:rPr lang="fr-FR" smtClean="0"/>
              <a:pPr/>
              <a:t>‹N°›</a:t>
            </a:fld>
            <a:endParaRPr lang="fr-FR" dirty="0"/>
          </a:p>
        </p:txBody>
      </p:sp>
    </p:spTree>
    <p:extLst>
      <p:ext uri="{BB962C8B-B14F-4D97-AF65-F5344CB8AC3E}">
        <p14:creationId xmlns:p14="http://schemas.microsoft.com/office/powerpoint/2010/main" val="945357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B2DDC9C-6694-B0CE-520C-E9E2A7991FE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97B64BF-ECE2-9E28-8E31-17C9F5A08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4C075D-D4AA-1386-8DAF-939EA553236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9CD8F0-8BB5-4F4B-AEF8-3522F69914C8}" type="datetime1">
              <a:rPr lang="fr-FR" smtClean="0"/>
              <a:pPr/>
              <a:t>23/03/2024</a:t>
            </a:fld>
            <a:endParaRPr lang="fr-FR" dirty="0"/>
          </a:p>
        </p:txBody>
      </p:sp>
      <p:sp>
        <p:nvSpPr>
          <p:cNvPr id="5" name="Espace réservé du pied de page 4">
            <a:extLst>
              <a:ext uri="{FF2B5EF4-FFF2-40B4-BE49-F238E27FC236}">
                <a16:creationId xmlns:a16="http://schemas.microsoft.com/office/drawing/2014/main" id="{E4C16D3B-5D2C-CCA3-91C1-832519460CC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dirty="0"/>
              <a:t>Suivi concours - GT Maquettes Mai 2023</a:t>
            </a:r>
          </a:p>
        </p:txBody>
      </p:sp>
      <p:sp>
        <p:nvSpPr>
          <p:cNvPr id="6" name="Espace réservé du numéro de diapositive 5">
            <a:extLst>
              <a:ext uri="{FF2B5EF4-FFF2-40B4-BE49-F238E27FC236}">
                <a16:creationId xmlns:a16="http://schemas.microsoft.com/office/drawing/2014/main" id="{1403A38F-C02F-9C6C-D035-7458A42B1BE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A736CC-248E-470D-969F-07DB84F06D5F}" type="slidenum">
              <a:rPr lang="fr-FR" smtClean="0"/>
              <a:pPr/>
              <a:t>‹N°›</a:t>
            </a:fld>
            <a:endParaRPr lang="fr-FR" dirty="0"/>
          </a:p>
        </p:txBody>
      </p:sp>
    </p:spTree>
    <p:extLst>
      <p:ext uri="{BB962C8B-B14F-4D97-AF65-F5344CB8AC3E}">
        <p14:creationId xmlns:p14="http://schemas.microsoft.com/office/powerpoint/2010/main" val="1761005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3.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png"/><Relationship Id="rId7" Type="http://schemas.openxmlformats.org/officeDocument/2006/relationships/package" Target="../embeddings/Microsoft_Excel_Worksheet.xlsx"/><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9.xml"/><Relationship Id="rId1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8.xml"/><Relationship Id="rId12" Type="http://schemas.openxmlformats.org/officeDocument/2006/relationships/slide" Target="slide20.xml"/><Relationship Id="rId17" Type="http://schemas.openxmlformats.org/officeDocument/2006/relationships/image" Target="../media/image2.png"/><Relationship Id="rId2" Type="http://schemas.openxmlformats.org/officeDocument/2006/relationships/image" Target="../media/image4.jpeg"/><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17.xml"/><Relationship Id="rId5" Type="http://schemas.openxmlformats.org/officeDocument/2006/relationships/slide" Target="slide7.xml"/><Relationship Id="rId15" Type="http://schemas.openxmlformats.org/officeDocument/2006/relationships/slide" Target="slide13.xml"/><Relationship Id="rId10" Type="http://schemas.openxmlformats.org/officeDocument/2006/relationships/slide" Target="slide6.xml"/><Relationship Id="rId19" Type="http://schemas.openxmlformats.org/officeDocument/2006/relationships/slide" Target="slide4.xml"/><Relationship Id="rId4" Type="http://schemas.openxmlformats.org/officeDocument/2006/relationships/slide" Target="slide14.xml"/><Relationship Id="rId9" Type="http://schemas.openxmlformats.org/officeDocument/2006/relationships/slide" Target="slide10.xml"/><Relationship Id="rId14" Type="http://schemas.openxmlformats.org/officeDocument/2006/relationships/slide" Target="slide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aquette.sport.ffam.asso.fr/liste-des-juges-maquettes-et-localisation/" TargetMode="Externa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5.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3.xml"/><Relationship Id="rId2" Type="http://schemas.openxmlformats.org/officeDocument/2006/relationships/hyperlink" Target="mailto:luc.meneguz@orange.fr"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EA67DF44-0DC6-44A4-99F8-3101E103E245}" type="slidenum">
              <a:rPr lang="fr-FR">
                <a:solidFill>
                  <a:prstClr val="black">
                    <a:tint val="75000"/>
                  </a:prstClr>
                </a:solidFill>
                <a:latin typeface="Aptos" panose="020B0004020202020204" pitchFamily="34" charset="0"/>
              </a:rPr>
              <a:pPr/>
              <a:t>1</a:t>
            </a:fld>
            <a:endParaRPr lang="fr-FR" dirty="0">
              <a:solidFill>
                <a:prstClr val="black">
                  <a:tint val="75000"/>
                </a:prstClr>
              </a:solidFill>
              <a:latin typeface="Aptos" panose="020B0004020202020204" pitchFamily="34" charset="0"/>
            </a:endParaRPr>
          </a:p>
        </p:txBody>
      </p:sp>
      <p:sp>
        <p:nvSpPr>
          <p:cNvPr id="9" name="Rectangle 8"/>
          <p:cNvSpPr/>
          <p:nvPr/>
        </p:nvSpPr>
        <p:spPr>
          <a:xfrm>
            <a:off x="602336" y="1485484"/>
            <a:ext cx="4509595" cy="2677656"/>
          </a:xfrm>
          <a:prstGeom prst="rect">
            <a:avLst/>
          </a:prstGeom>
          <a:ln>
            <a:noFill/>
          </a:ln>
        </p:spPr>
        <p:txBody>
          <a:bodyPr wrap="square">
            <a:spAutoFit/>
          </a:bodyPr>
          <a:lstStyle/>
          <a:p>
            <a:r>
              <a:rPr lang="fr-FR" sz="1400" dirty="0">
                <a:solidFill>
                  <a:srgbClr val="002060"/>
                </a:solidFill>
                <a:latin typeface="Aptos" panose="020B0004020202020204" pitchFamily="34" charset="0"/>
              </a:rPr>
              <a:t>Le GT Maquettes met à disposition des modélistes différents documents en appui à leur activité.</a:t>
            </a:r>
          </a:p>
          <a:p>
            <a:endParaRPr lang="fr-FR" sz="1400" i="1" dirty="0">
              <a:solidFill>
                <a:srgbClr val="002060"/>
              </a:solidFill>
              <a:latin typeface="Aptos" panose="020B0004020202020204" pitchFamily="34" charset="0"/>
            </a:endParaRPr>
          </a:p>
          <a:p>
            <a:r>
              <a:rPr lang="fr-FR" sz="1400" i="1" dirty="0">
                <a:solidFill>
                  <a:srgbClr val="002060"/>
                </a:solidFill>
                <a:latin typeface="Aptos" panose="020B0004020202020204" pitchFamily="34" charset="0"/>
              </a:rPr>
              <a:t>Orientés vers les maquettistes, les organisateurs de concours, les juges, ils visent à harmoniser les pratiques et faciliter la mise en œuvre de notre loisir.  </a:t>
            </a:r>
          </a:p>
          <a:p>
            <a:endParaRPr lang="fr-FR" sz="1400" i="1" dirty="0">
              <a:solidFill>
                <a:srgbClr val="002060"/>
              </a:solidFill>
              <a:latin typeface="Aptos" panose="020B0004020202020204" pitchFamily="34" charset="0"/>
            </a:endParaRPr>
          </a:p>
          <a:p>
            <a:r>
              <a:rPr lang="fr-FR" sz="1400" i="1" dirty="0">
                <a:solidFill>
                  <a:srgbClr val="002060"/>
                </a:solidFill>
                <a:latin typeface="Aptos" panose="020B0004020202020204" pitchFamily="34" charset="0"/>
              </a:rPr>
              <a:t>Ces documents sont accessibles sur le blog des maquettes. </a:t>
            </a:r>
          </a:p>
          <a:p>
            <a:r>
              <a:rPr lang="fr-FR" sz="1400" i="1" dirty="0">
                <a:solidFill>
                  <a:srgbClr val="002060"/>
                </a:solidFill>
                <a:latin typeface="Aptos" panose="020B0004020202020204" pitchFamily="34" charset="0"/>
              </a:rPr>
              <a:t>Bonne lecture !</a:t>
            </a:r>
          </a:p>
          <a:p>
            <a:endParaRPr lang="fr-FR" sz="1400" i="1" dirty="0">
              <a:solidFill>
                <a:srgbClr val="002060"/>
              </a:solidFill>
              <a:latin typeface="Aptos" panose="020B0004020202020204" pitchFamily="34" charset="0"/>
            </a:endParaRPr>
          </a:p>
          <a:p>
            <a:pPr algn="r"/>
            <a:r>
              <a:rPr lang="fr-FR" sz="1400" b="1" i="1" dirty="0">
                <a:solidFill>
                  <a:srgbClr val="002060"/>
                </a:solidFill>
                <a:latin typeface="Aptos" panose="020B0004020202020204" pitchFamily="34" charset="0"/>
              </a:rPr>
              <a:t>Le Groupe de Travail Maquettes</a:t>
            </a:r>
          </a:p>
        </p:txBody>
      </p:sp>
      <p:pic>
        <p:nvPicPr>
          <p:cNvPr id="8" name="Image 7" descr="Fédération Française d'Aéromodélisme"/>
          <p:cNvPicPr/>
          <p:nvPr/>
        </p:nvPicPr>
        <p:blipFill>
          <a:blip r:embed="rId2" cstate="print"/>
          <a:srcRect/>
          <a:stretch>
            <a:fillRect/>
          </a:stretch>
        </p:blipFill>
        <p:spPr bwMode="auto">
          <a:xfrm>
            <a:off x="11164413" y="135734"/>
            <a:ext cx="729671" cy="749819"/>
          </a:xfrm>
          <a:prstGeom prst="rect">
            <a:avLst/>
          </a:prstGeom>
          <a:noFill/>
        </p:spPr>
      </p:pic>
      <p:pic>
        <p:nvPicPr>
          <p:cNvPr id="11" name="Image 10">
            <a:extLst>
              <a:ext uri="{FF2B5EF4-FFF2-40B4-BE49-F238E27FC236}">
                <a16:creationId xmlns:a16="http://schemas.microsoft.com/office/drawing/2014/main" id="{CD7A1FAD-859A-612B-64F0-432296304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916" y="279313"/>
            <a:ext cx="2636980" cy="735426"/>
          </a:xfrm>
          <a:prstGeom prst="rect">
            <a:avLst/>
          </a:prstGeom>
        </p:spPr>
      </p:pic>
      <p:sp>
        <p:nvSpPr>
          <p:cNvPr id="14" name="Rectangle 13">
            <a:extLst>
              <a:ext uri="{FF2B5EF4-FFF2-40B4-BE49-F238E27FC236}">
                <a16:creationId xmlns:a16="http://schemas.microsoft.com/office/drawing/2014/main" id="{E2273861-6C97-52E4-E815-CE45DED5302A}"/>
              </a:ext>
            </a:extLst>
          </p:cNvPr>
          <p:cNvSpPr/>
          <p:nvPr/>
        </p:nvSpPr>
        <p:spPr>
          <a:xfrm>
            <a:off x="6096000" y="647026"/>
            <a:ext cx="4646564" cy="3139321"/>
          </a:xfrm>
          <a:prstGeom prst="rect">
            <a:avLst/>
          </a:prstGeom>
          <a:solidFill>
            <a:schemeClr val="accent6">
              <a:lumMod val="20000"/>
              <a:lumOff val="80000"/>
            </a:schemeClr>
          </a:solidFill>
          <a:ln>
            <a:solidFill>
              <a:schemeClr val="bg1">
                <a:lumMod val="50000"/>
              </a:schemeClr>
            </a:solidFill>
          </a:ln>
        </p:spPr>
        <p:txBody>
          <a:bodyPr wrap="square">
            <a:spAutoFit/>
          </a:bodyPr>
          <a:lstStyle/>
          <a:p>
            <a:pPr algn="ctr"/>
            <a:r>
              <a:rPr lang="fr-FR" dirty="0">
                <a:solidFill>
                  <a:srgbClr val="002060"/>
                </a:solidFill>
                <a:latin typeface="Aptos" panose="020B0004020202020204" pitchFamily="34" charset="0"/>
              </a:rPr>
              <a:t>Thème</a:t>
            </a:r>
          </a:p>
          <a:p>
            <a:pPr algn="ctr"/>
            <a:endParaRPr lang="fr-FR" sz="1000" b="1" i="1" dirty="0">
              <a:solidFill>
                <a:srgbClr val="0070C0"/>
              </a:solidFill>
              <a:latin typeface="Aptos" panose="020B0004020202020204" pitchFamily="34" charset="0"/>
            </a:endParaRPr>
          </a:p>
          <a:p>
            <a:pPr algn="ctr"/>
            <a:r>
              <a:rPr lang="fr-FR" sz="3200" b="1" i="1" dirty="0">
                <a:solidFill>
                  <a:srgbClr val="0070C0"/>
                </a:solidFill>
                <a:latin typeface="Aptos" panose="020B0004020202020204" pitchFamily="34" charset="0"/>
              </a:rPr>
              <a:t>Guide pour l’organisation </a:t>
            </a:r>
          </a:p>
          <a:p>
            <a:pPr algn="ctr"/>
            <a:r>
              <a:rPr lang="fr-FR" sz="3200" b="1" i="1" dirty="0">
                <a:solidFill>
                  <a:srgbClr val="0070C0"/>
                </a:solidFill>
                <a:latin typeface="Aptos" panose="020B0004020202020204" pitchFamily="34" charset="0"/>
              </a:rPr>
              <a:t>d’un concours de maquettes volantes radiocommandées</a:t>
            </a:r>
          </a:p>
          <a:p>
            <a:pPr algn="ctr"/>
            <a:endParaRPr lang="fr-FR" sz="1000" b="1" i="1" dirty="0">
              <a:solidFill>
                <a:srgbClr val="0070C0"/>
              </a:solidFill>
              <a:latin typeface="Aptos" panose="020B0004020202020204" pitchFamily="34" charset="0"/>
            </a:endParaRPr>
          </a:p>
        </p:txBody>
      </p:sp>
      <p:sp>
        <p:nvSpPr>
          <p:cNvPr id="16" name="ZoneTexte 15">
            <a:extLst>
              <a:ext uri="{FF2B5EF4-FFF2-40B4-BE49-F238E27FC236}">
                <a16:creationId xmlns:a16="http://schemas.microsoft.com/office/drawing/2014/main" id="{59B77CD8-C72D-7827-721A-BDE8A6416880}"/>
              </a:ext>
            </a:extLst>
          </p:cNvPr>
          <p:cNvSpPr txBox="1"/>
          <p:nvPr/>
        </p:nvSpPr>
        <p:spPr>
          <a:xfrm>
            <a:off x="6095998" y="3987102"/>
            <a:ext cx="4646563" cy="369332"/>
          </a:xfrm>
          <a:prstGeom prst="rect">
            <a:avLst/>
          </a:prstGeom>
          <a:solidFill>
            <a:schemeClr val="accent1">
              <a:lumMod val="20000"/>
              <a:lumOff val="80000"/>
            </a:schemeClr>
          </a:solidFill>
          <a:ln>
            <a:solidFill>
              <a:schemeClr val="bg1">
                <a:lumMod val="50000"/>
              </a:schemeClr>
            </a:solidFill>
          </a:ln>
        </p:spPr>
        <p:txBody>
          <a:bodyPr wrap="square">
            <a:spAutoFit/>
          </a:bodyPr>
          <a:lstStyle/>
          <a:p>
            <a:pPr algn="ctr"/>
            <a:r>
              <a:rPr lang="fr-FR" dirty="0">
                <a:solidFill>
                  <a:srgbClr val="002060"/>
                </a:solidFill>
                <a:latin typeface="Aptos" panose="020B0004020202020204" pitchFamily="34" charset="0"/>
              </a:rPr>
              <a:t>Date : </a:t>
            </a:r>
            <a:r>
              <a:rPr lang="fr-FR" dirty="0">
                <a:solidFill>
                  <a:srgbClr val="0070C0"/>
                </a:solidFill>
                <a:latin typeface="Aptos" panose="020B0004020202020204" pitchFamily="34" charset="0"/>
              </a:rPr>
              <a:t>Mars 2024</a:t>
            </a:r>
          </a:p>
        </p:txBody>
      </p:sp>
      <p:sp>
        <p:nvSpPr>
          <p:cNvPr id="23" name="ZoneTexte 22">
            <a:extLst>
              <a:ext uri="{FF2B5EF4-FFF2-40B4-BE49-F238E27FC236}">
                <a16:creationId xmlns:a16="http://schemas.microsoft.com/office/drawing/2014/main" id="{64E4E122-EBB1-AFCA-2B47-12BFBA15F2E4}"/>
              </a:ext>
            </a:extLst>
          </p:cNvPr>
          <p:cNvSpPr txBox="1"/>
          <p:nvPr/>
        </p:nvSpPr>
        <p:spPr>
          <a:xfrm>
            <a:off x="6095998" y="5783342"/>
            <a:ext cx="4646561" cy="369332"/>
          </a:xfrm>
          <a:prstGeom prst="rect">
            <a:avLst/>
          </a:prstGeom>
          <a:solidFill>
            <a:schemeClr val="accent1">
              <a:lumMod val="20000"/>
              <a:lumOff val="80000"/>
            </a:schemeClr>
          </a:solidFill>
          <a:ln>
            <a:solidFill>
              <a:schemeClr val="bg1">
                <a:lumMod val="50000"/>
              </a:schemeClr>
            </a:solidFill>
          </a:ln>
        </p:spPr>
        <p:txBody>
          <a:bodyPr wrap="square">
            <a:spAutoFit/>
          </a:bodyPr>
          <a:lstStyle/>
          <a:p>
            <a:pPr algn="ctr"/>
            <a:r>
              <a:rPr lang="fr-FR" dirty="0">
                <a:solidFill>
                  <a:srgbClr val="002060"/>
                </a:solidFill>
                <a:latin typeface="Aptos" panose="020B0004020202020204" pitchFamily="34" charset="0"/>
              </a:rPr>
              <a:t>Accessibilité : </a:t>
            </a:r>
            <a:r>
              <a:rPr lang="fr-FR" dirty="0">
                <a:solidFill>
                  <a:srgbClr val="0070C0"/>
                </a:solidFill>
                <a:latin typeface="Aptos" panose="020B0004020202020204" pitchFamily="34" charset="0"/>
              </a:rPr>
              <a:t>Libre</a:t>
            </a:r>
          </a:p>
        </p:txBody>
      </p:sp>
      <p:sp>
        <p:nvSpPr>
          <p:cNvPr id="26" name="ZoneTexte 25">
            <a:extLst>
              <a:ext uri="{FF2B5EF4-FFF2-40B4-BE49-F238E27FC236}">
                <a16:creationId xmlns:a16="http://schemas.microsoft.com/office/drawing/2014/main" id="{FD1AEBAE-DC6A-094E-03C7-3BB9E2C718C6}"/>
              </a:ext>
            </a:extLst>
          </p:cNvPr>
          <p:cNvSpPr txBox="1"/>
          <p:nvPr/>
        </p:nvSpPr>
        <p:spPr>
          <a:xfrm>
            <a:off x="6095996" y="5083167"/>
            <a:ext cx="4646563" cy="369332"/>
          </a:xfrm>
          <a:prstGeom prst="rect">
            <a:avLst/>
          </a:prstGeom>
          <a:solidFill>
            <a:schemeClr val="accent1">
              <a:lumMod val="20000"/>
              <a:lumOff val="80000"/>
            </a:schemeClr>
          </a:solidFill>
          <a:ln>
            <a:solidFill>
              <a:schemeClr val="bg1">
                <a:lumMod val="50000"/>
              </a:schemeClr>
            </a:solidFill>
          </a:ln>
        </p:spPr>
        <p:txBody>
          <a:bodyPr wrap="square">
            <a:spAutoFit/>
          </a:bodyPr>
          <a:lstStyle/>
          <a:p>
            <a:pPr algn="ctr"/>
            <a:r>
              <a:rPr lang="fr-FR" dirty="0">
                <a:solidFill>
                  <a:srgbClr val="002060"/>
                </a:solidFill>
                <a:latin typeface="Aptos" panose="020B0004020202020204" pitchFamily="34" charset="0"/>
              </a:rPr>
              <a:t>Diffusion : </a:t>
            </a:r>
            <a:r>
              <a:rPr lang="fr-FR" dirty="0">
                <a:solidFill>
                  <a:srgbClr val="0070C0"/>
                </a:solidFill>
                <a:latin typeface="Aptos" panose="020B0004020202020204" pitchFamily="34" charset="0"/>
              </a:rPr>
              <a:t>Blog Maquettes</a:t>
            </a:r>
          </a:p>
        </p:txBody>
      </p:sp>
      <p:sp>
        <p:nvSpPr>
          <p:cNvPr id="4" name="ZoneTexte 3">
            <a:extLst>
              <a:ext uri="{FF2B5EF4-FFF2-40B4-BE49-F238E27FC236}">
                <a16:creationId xmlns:a16="http://schemas.microsoft.com/office/drawing/2014/main" id="{9E3380CA-BD60-8C70-846B-5D2CFD323201}"/>
              </a:ext>
            </a:extLst>
          </p:cNvPr>
          <p:cNvSpPr txBox="1"/>
          <p:nvPr/>
        </p:nvSpPr>
        <p:spPr>
          <a:xfrm>
            <a:off x="6096000" y="4548414"/>
            <a:ext cx="4646563" cy="369332"/>
          </a:xfrm>
          <a:prstGeom prst="rect">
            <a:avLst/>
          </a:prstGeom>
          <a:solidFill>
            <a:schemeClr val="accent1">
              <a:lumMod val="20000"/>
              <a:lumOff val="80000"/>
            </a:schemeClr>
          </a:solidFill>
          <a:ln>
            <a:solidFill>
              <a:schemeClr val="bg1">
                <a:lumMod val="50000"/>
              </a:schemeClr>
            </a:solidFill>
          </a:ln>
        </p:spPr>
        <p:txBody>
          <a:bodyPr wrap="square">
            <a:spAutoFit/>
          </a:bodyPr>
          <a:lstStyle/>
          <a:p>
            <a:pPr algn="ctr"/>
            <a:r>
              <a:rPr lang="fr-FR" dirty="0">
                <a:solidFill>
                  <a:srgbClr val="002060"/>
                </a:solidFill>
                <a:latin typeface="Aptos" panose="020B0004020202020204" pitchFamily="34" charset="0"/>
              </a:rPr>
              <a:t>Auteur : </a:t>
            </a:r>
            <a:r>
              <a:rPr lang="fr-FR" dirty="0">
                <a:solidFill>
                  <a:srgbClr val="0070C0"/>
                </a:solidFill>
                <a:latin typeface="Aptos" panose="020B0004020202020204" pitchFamily="34" charset="0"/>
              </a:rPr>
              <a:t>Luc MENEGUZ</a:t>
            </a:r>
          </a:p>
        </p:txBody>
      </p:sp>
    </p:spTree>
  </p:cSld>
  <p:clrMapOvr>
    <a:masterClrMapping/>
  </p:clrMapOvr>
  <p:transition spd="med">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D78B6-CCB9-4E09-CFE7-44403FADC4C1}"/>
            </a:ext>
          </a:extLst>
        </p:cNvPr>
        <p:cNvGrpSpPr/>
        <p:nvPr/>
      </p:nvGrpSpPr>
      <p:grpSpPr>
        <a:xfrm>
          <a:off x="0" y="0"/>
          <a:ext cx="0" cy="0"/>
          <a:chOff x="0" y="0"/>
          <a:chExt cx="0" cy="0"/>
        </a:xfrm>
      </p:grpSpPr>
      <p:sp>
        <p:nvSpPr>
          <p:cNvPr id="6" name="Espace réservé du pied de page 25">
            <a:extLst>
              <a:ext uri="{FF2B5EF4-FFF2-40B4-BE49-F238E27FC236}">
                <a16:creationId xmlns:a16="http://schemas.microsoft.com/office/drawing/2014/main" id="{C4245DF4-2237-91DE-007B-B4645D6EB591}"/>
              </a:ext>
            </a:extLst>
          </p:cNvPr>
          <p:cNvSpPr>
            <a:spLocks noGrp="1"/>
          </p:cNvSpPr>
          <p:nvPr>
            <p:ph type="ftr" sz="quarter" idx="11"/>
          </p:nvPr>
        </p:nvSpPr>
        <p:spPr>
          <a:xfrm>
            <a:off x="4648200" y="6356351"/>
            <a:ext cx="2895600" cy="365125"/>
          </a:xfrm>
        </p:spPr>
        <p:txBody>
          <a:bodyPr/>
          <a:lstStyle/>
          <a:p>
            <a:r>
              <a:rPr lang="fr-FR" dirty="0">
                <a:latin typeface="Aptos" panose="020B0004020202020204" pitchFamily="34" charset="0"/>
              </a:rPr>
              <a:t>Guide organisateur concours maquettes - V1 février 2024</a:t>
            </a:r>
          </a:p>
        </p:txBody>
      </p:sp>
      <p:sp>
        <p:nvSpPr>
          <p:cNvPr id="3" name="Espace réservé du numéro de diapositive 2">
            <a:extLst>
              <a:ext uri="{FF2B5EF4-FFF2-40B4-BE49-F238E27FC236}">
                <a16:creationId xmlns:a16="http://schemas.microsoft.com/office/drawing/2014/main" id="{F988B1F8-AB89-F953-8F4A-163FA16D4DB2}"/>
              </a:ext>
            </a:extLst>
          </p:cNvPr>
          <p:cNvSpPr>
            <a:spLocks noGrp="1"/>
          </p:cNvSpPr>
          <p:nvPr>
            <p:ph type="sldNum" sz="quarter" idx="12"/>
          </p:nvPr>
        </p:nvSpPr>
        <p:spPr/>
        <p:txBody>
          <a:bodyPr/>
          <a:lstStyle/>
          <a:p>
            <a:fld id="{1DA736CC-248E-470D-969F-07DB84F06D5F}" type="slidenum">
              <a:rPr lang="fr-FR" smtClean="0">
                <a:latin typeface="Aptos" panose="020B0004020202020204" pitchFamily="34" charset="0"/>
              </a:rPr>
              <a:pPr/>
              <a:t>10</a:t>
            </a:fld>
            <a:endParaRPr lang="fr-FR" dirty="0">
              <a:latin typeface="Aptos" panose="020B0004020202020204" pitchFamily="34" charset="0"/>
            </a:endParaRPr>
          </a:p>
        </p:txBody>
      </p:sp>
      <p:sp>
        <p:nvSpPr>
          <p:cNvPr id="4" name="ZoneTexte 3">
            <a:extLst>
              <a:ext uri="{FF2B5EF4-FFF2-40B4-BE49-F238E27FC236}">
                <a16:creationId xmlns:a16="http://schemas.microsoft.com/office/drawing/2014/main" id="{C1CC0FEB-FA66-BE96-3D48-8E015F8DB0A3}"/>
              </a:ext>
            </a:extLst>
          </p:cNvPr>
          <p:cNvSpPr txBox="1"/>
          <p:nvPr/>
        </p:nvSpPr>
        <p:spPr>
          <a:xfrm>
            <a:off x="0" y="1790090"/>
            <a:ext cx="11774089" cy="4001095"/>
          </a:xfrm>
          <a:prstGeom prst="rect">
            <a:avLst/>
          </a:prstGeom>
          <a:noFill/>
        </p:spPr>
        <p:txBody>
          <a:bodyPr wrap="square">
            <a:spAutoFit/>
          </a:bodyPr>
          <a:lstStyle/>
          <a:p>
            <a:pPr lvl="1">
              <a:spcAft>
                <a:spcPts val="600"/>
              </a:spcAft>
            </a:pPr>
            <a:r>
              <a:rPr lang="fr-FR" b="1" i="1" dirty="0">
                <a:solidFill>
                  <a:srgbClr val="0070C0"/>
                </a:solidFill>
                <a:latin typeface="Aptos" panose="020B0004020202020204" pitchFamily="34" charset="0"/>
              </a:rPr>
              <a:t>Au choix !</a:t>
            </a:r>
          </a:p>
          <a:p>
            <a:pPr lvl="1">
              <a:spcAft>
                <a:spcPts val="600"/>
              </a:spcAft>
            </a:pPr>
            <a:endParaRPr lang="fr-FR" b="1" i="1" dirty="0">
              <a:solidFill>
                <a:srgbClr val="0070C0"/>
              </a:solidFill>
              <a:latin typeface="Aptos" panose="020B0004020202020204" pitchFamily="34" charset="0"/>
            </a:endParaRP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Une </a:t>
            </a:r>
            <a:r>
              <a:rPr lang="fr-FR" sz="1400" b="1" i="1" u="sng" dirty="0">
                <a:solidFill>
                  <a:srgbClr val="0070C0"/>
                </a:solidFill>
                <a:latin typeface="Aptos" panose="020B0004020202020204" pitchFamily="34" charset="0"/>
              </a:rPr>
              <a:t>rencontre</a:t>
            </a:r>
            <a:r>
              <a:rPr lang="fr-FR" sz="1400" i="1" dirty="0">
                <a:solidFill>
                  <a:srgbClr val="002060"/>
                </a:solidFill>
                <a:latin typeface="Aptos" panose="020B0004020202020204" pitchFamily="34" charset="0"/>
              </a:rPr>
              <a:t> ne fait appel à aucun formalisme ! </a:t>
            </a:r>
          </a:p>
          <a:p>
            <a:pPr marL="1200150" lvl="2" indent="-285750">
              <a:spcAft>
                <a:spcPts val="600"/>
              </a:spcAft>
              <a:buFont typeface="Wingdings" panose="05000000000000000000" pitchFamily="2" charset="2"/>
              <a:buChar char="§"/>
            </a:pPr>
            <a:r>
              <a:rPr lang="fr-FR" sz="1400" i="1" dirty="0">
                <a:solidFill>
                  <a:srgbClr val="002060"/>
                </a:solidFill>
                <a:latin typeface="Aptos" panose="020B0004020202020204" pitchFamily="34" charset="0"/>
              </a:rPr>
              <a:t>Vous pouvez l’organiser librement, sans jugement ni classement (mais avec un briefing sur les éléments de sécurité), </a:t>
            </a:r>
          </a:p>
          <a:p>
            <a:pPr marL="742950" lvl="1" indent="-285750">
              <a:spcAft>
                <a:spcPts val="600"/>
              </a:spcAft>
              <a:buFont typeface="Wingdings" panose="05000000000000000000" pitchFamily="2" charset="2"/>
              <a:buChar char="Ø"/>
            </a:pPr>
            <a:endParaRPr lang="fr-FR" sz="1400" i="1" dirty="0">
              <a:solidFill>
                <a:srgbClr val="002060"/>
              </a:solidFill>
              <a:latin typeface="Aptos" panose="020B0004020202020204" pitchFamily="34" charset="0"/>
            </a:endParaRP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Un </a:t>
            </a:r>
            <a:r>
              <a:rPr lang="fr-FR" sz="1400" b="1" i="1" u="sng" dirty="0">
                <a:solidFill>
                  <a:srgbClr val="0070C0"/>
                </a:solidFill>
                <a:latin typeface="Aptos" panose="020B0004020202020204" pitchFamily="34" charset="0"/>
              </a:rPr>
              <a:t>concours</a:t>
            </a:r>
            <a:r>
              <a:rPr lang="fr-FR" sz="1400" i="1" dirty="0">
                <a:solidFill>
                  <a:srgbClr val="002060"/>
                </a:solidFill>
                <a:latin typeface="Aptos" panose="020B0004020202020204" pitchFamily="34" charset="0"/>
              </a:rPr>
              <a:t> exige de s’organiser:</a:t>
            </a:r>
          </a:p>
          <a:p>
            <a:pPr marL="1200150" lvl="2" indent="-285750">
              <a:spcAft>
                <a:spcPts val="600"/>
              </a:spcAft>
              <a:buFont typeface="Wingdings" panose="05000000000000000000" pitchFamily="2" charset="2"/>
              <a:buChar char="§"/>
            </a:pPr>
            <a:r>
              <a:rPr lang="fr-FR" sz="1400" i="1" dirty="0">
                <a:solidFill>
                  <a:srgbClr val="002060"/>
                </a:solidFill>
                <a:latin typeface="Aptos" panose="020B0004020202020204" pitchFamily="34" charset="0"/>
              </a:rPr>
              <a:t>Des inscriptions préalables sont nécessaires ainsi que la présence d’au moins 2 juges (voir page précédente), un classement, un jury.</a:t>
            </a:r>
          </a:p>
          <a:p>
            <a:pPr marL="1200150" lvl="2" indent="-285750">
              <a:spcAft>
                <a:spcPts val="600"/>
              </a:spcAft>
              <a:buFont typeface="Wingdings" panose="05000000000000000000" pitchFamily="2" charset="2"/>
              <a:buChar char="§"/>
            </a:pPr>
            <a:r>
              <a:rPr lang="fr-FR" sz="1400" i="1" dirty="0">
                <a:solidFill>
                  <a:srgbClr val="002060"/>
                </a:solidFill>
                <a:latin typeface="Aptos" panose="020B0004020202020204" pitchFamily="34" charset="0"/>
              </a:rPr>
              <a:t>Les résultats sont enregistrés par la FFAM et publiés sur le blog,</a:t>
            </a:r>
          </a:p>
          <a:p>
            <a:pPr marL="1200150" lvl="2" indent="-285750">
              <a:spcAft>
                <a:spcPts val="600"/>
              </a:spcAft>
              <a:buFont typeface="Wingdings" panose="05000000000000000000" pitchFamily="2" charset="2"/>
              <a:buChar char="§"/>
            </a:pPr>
            <a:endParaRPr lang="fr-FR" sz="1400" i="1" dirty="0">
              <a:solidFill>
                <a:srgbClr val="002060"/>
              </a:solidFill>
              <a:latin typeface="Aptos" panose="020B0004020202020204" pitchFamily="34" charset="0"/>
            </a:endParaRPr>
          </a:p>
          <a:p>
            <a:pPr lvl="2">
              <a:spcAft>
                <a:spcPts val="600"/>
              </a:spcAft>
            </a:pPr>
            <a:r>
              <a:rPr lang="fr-FR" sz="1400" i="1" dirty="0">
                <a:solidFill>
                  <a:srgbClr val="002060"/>
                </a:solidFill>
                <a:latin typeface="Aptos" panose="020B0004020202020204" pitchFamily="34" charset="0"/>
              </a:rPr>
              <a:t>Rencontre ou concours, vous pouvez l’organiser sans appel au public (en le précisant dans votre communication: inscriptions,  affiche,...) ou en faire une manifestation publique en respectant les contraintes associées.</a:t>
            </a:r>
          </a:p>
          <a:p>
            <a:pPr lvl="2">
              <a:spcAft>
                <a:spcPts val="600"/>
              </a:spcAft>
            </a:pPr>
            <a:r>
              <a:rPr lang="fr-FR" sz="1400" i="1" dirty="0">
                <a:solidFill>
                  <a:srgbClr val="002060"/>
                </a:solidFill>
                <a:latin typeface="Aptos" panose="020B0004020202020204" pitchFamily="34" charset="0"/>
              </a:rPr>
              <a:t>Le club organisateur a toute latitude pour demander, ou ne pas demander, de participation financière aux concurrents. A vous d’apprécier ce point suivant le montant des frais engagés  (par exemple restauration à charge des participants ou proposée par le club, location de toilettes sèches, ...) et à informer </a:t>
            </a:r>
            <a:r>
              <a:rPr lang="fr-FR" sz="1400" i="1">
                <a:solidFill>
                  <a:srgbClr val="002060"/>
                </a:solidFill>
                <a:latin typeface="Aptos" panose="020B0004020202020204" pitchFamily="34" charset="0"/>
              </a:rPr>
              <a:t>les concurrents.</a:t>
            </a:r>
            <a:endParaRPr lang="fr-FR" sz="1400" i="1" dirty="0">
              <a:solidFill>
                <a:srgbClr val="002060"/>
              </a:solidFill>
              <a:latin typeface="Aptos" panose="020B0004020202020204" pitchFamily="34" charset="0"/>
            </a:endParaRPr>
          </a:p>
        </p:txBody>
      </p:sp>
      <p:sp>
        <p:nvSpPr>
          <p:cNvPr id="9" name="Rectangle : coins arrondis 11">
            <a:extLst>
              <a:ext uri="{FF2B5EF4-FFF2-40B4-BE49-F238E27FC236}">
                <a16:creationId xmlns:a16="http://schemas.microsoft.com/office/drawing/2014/main" id="{545EF778-FED0-F7E9-5C3E-801DEBEF6EE7}"/>
              </a:ext>
            </a:extLst>
          </p:cNvPr>
          <p:cNvSpPr/>
          <p:nvPr/>
        </p:nvSpPr>
        <p:spPr>
          <a:xfrm>
            <a:off x="3178628" y="493889"/>
            <a:ext cx="1833209"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so"/>
              </a:rPr>
              <a:t>Quelle type de  manifestation : Rencontre ?</a:t>
            </a:r>
          </a:p>
          <a:p>
            <a:pPr algn="ctr"/>
            <a:r>
              <a:rPr lang="fr-FR" sz="1600" b="1" dirty="0">
                <a:solidFill>
                  <a:srgbClr val="002060"/>
                </a:solidFill>
                <a:latin typeface="Aptso"/>
              </a:rPr>
              <a:t>Concours ?</a:t>
            </a:r>
          </a:p>
        </p:txBody>
      </p:sp>
      <p:pic>
        <p:nvPicPr>
          <p:cNvPr id="2" name="Image 1" descr="Fédération Française d'Aéromodélisme">
            <a:extLst>
              <a:ext uri="{FF2B5EF4-FFF2-40B4-BE49-F238E27FC236}">
                <a16:creationId xmlns:a16="http://schemas.microsoft.com/office/drawing/2014/main" id="{48571DD1-051F-CF7E-F8C0-B32F12D54048}"/>
              </a:ext>
            </a:extLst>
          </p:cNvPr>
          <p:cNvPicPr/>
          <p:nvPr/>
        </p:nvPicPr>
        <p:blipFill>
          <a:blip r:embed="rId2" cstate="print"/>
          <a:srcRect/>
          <a:stretch>
            <a:fillRect/>
          </a:stretch>
        </p:blipFill>
        <p:spPr bwMode="auto">
          <a:xfrm>
            <a:off x="11353800" y="135734"/>
            <a:ext cx="540284" cy="605945"/>
          </a:xfrm>
          <a:prstGeom prst="rect">
            <a:avLst/>
          </a:prstGeom>
          <a:noFill/>
        </p:spPr>
      </p:pic>
      <p:pic>
        <p:nvPicPr>
          <p:cNvPr id="7" name="Image 6">
            <a:extLst>
              <a:ext uri="{FF2B5EF4-FFF2-40B4-BE49-F238E27FC236}">
                <a16:creationId xmlns:a16="http://schemas.microsoft.com/office/drawing/2014/main" id="{6E0C992C-EEB5-A7D6-1F4A-D8B2A709C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grpSp>
        <p:nvGrpSpPr>
          <p:cNvPr id="12" name="Groupe 11"/>
          <p:cNvGrpSpPr/>
          <p:nvPr/>
        </p:nvGrpSpPr>
        <p:grpSpPr>
          <a:xfrm>
            <a:off x="9287140" y="266216"/>
            <a:ext cx="796531" cy="549027"/>
            <a:chOff x="5131829" y="578732"/>
            <a:chExt cx="796531" cy="549027"/>
          </a:xfrm>
        </p:grpSpPr>
        <p:sp>
          <p:nvSpPr>
            <p:cNvPr id="13" name="Flèche vers le bas 12"/>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14" name="ZoneTexte 13">
              <a:hlinkClick r:id="rId4"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spTree>
    <p:extLst>
      <p:ext uri="{BB962C8B-B14F-4D97-AF65-F5344CB8AC3E}">
        <p14:creationId xmlns:p14="http://schemas.microsoft.com/office/powerpoint/2010/main" val="361072223"/>
      </p:ext>
    </p:extLst>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D78B6-CCB9-4E09-CFE7-44403FADC4C1}"/>
            </a:ext>
          </a:extLst>
        </p:cNvPr>
        <p:cNvGrpSpPr/>
        <p:nvPr/>
      </p:nvGrpSpPr>
      <p:grpSpPr>
        <a:xfrm>
          <a:off x="0" y="0"/>
          <a:ext cx="0" cy="0"/>
          <a:chOff x="0" y="0"/>
          <a:chExt cx="0" cy="0"/>
        </a:xfrm>
      </p:grpSpPr>
      <p:sp>
        <p:nvSpPr>
          <p:cNvPr id="6" name="Espace réservé du pied de page 25">
            <a:extLst>
              <a:ext uri="{FF2B5EF4-FFF2-40B4-BE49-F238E27FC236}">
                <a16:creationId xmlns:a16="http://schemas.microsoft.com/office/drawing/2014/main" id="{C4245DF4-2237-91DE-007B-B4645D6EB591}"/>
              </a:ext>
            </a:extLst>
          </p:cNvPr>
          <p:cNvSpPr>
            <a:spLocks noGrp="1"/>
          </p:cNvSpPr>
          <p:nvPr>
            <p:ph type="ftr" sz="quarter" idx="11"/>
          </p:nvPr>
        </p:nvSpPr>
        <p:spPr>
          <a:xfrm>
            <a:off x="4648200" y="6356351"/>
            <a:ext cx="2895600" cy="365125"/>
          </a:xfrm>
        </p:spPr>
        <p:txBody>
          <a:bodyPr/>
          <a:lstStyle/>
          <a:p>
            <a:r>
              <a:rPr lang="fr-FR" dirty="0"/>
              <a:t>Guide organisateur concours maquettes - V1 février 2024</a:t>
            </a:r>
          </a:p>
        </p:txBody>
      </p:sp>
      <p:sp>
        <p:nvSpPr>
          <p:cNvPr id="3" name="Espace réservé du numéro de diapositive 2">
            <a:extLst>
              <a:ext uri="{FF2B5EF4-FFF2-40B4-BE49-F238E27FC236}">
                <a16:creationId xmlns:a16="http://schemas.microsoft.com/office/drawing/2014/main" id="{F988B1F8-AB89-F953-8F4A-163FA16D4DB2}"/>
              </a:ext>
            </a:extLst>
          </p:cNvPr>
          <p:cNvSpPr>
            <a:spLocks noGrp="1"/>
          </p:cNvSpPr>
          <p:nvPr>
            <p:ph type="sldNum" sz="quarter" idx="12"/>
          </p:nvPr>
        </p:nvSpPr>
        <p:spPr/>
        <p:txBody>
          <a:bodyPr/>
          <a:lstStyle/>
          <a:p>
            <a:fld id="{1DA736CC-248E-470D-969F-07DB84F06D5F}" type="slidenum">
              <a:rPr lang="fr-FR" smtClean="0"/>
              <a:pPr/>
              <a:t>11</a:t>
            </a:fld>
            <a:endParaRPr lang="fr-FR" dirty="0"/>
          </a:p>
        </p:txBody>
      </p:sp>
      <p:sp>
        <p:nvSpPr>
          <p:cNvPr id="9" name="Rectangle : coins arrondis 10">
            <a:extLst>
              <a:ext uri="{FF2B5EF4-FFF2-40B4-BE49-F238E27FC236}">
                <a16:creationId xmlns:a16="http://schemas.microsoft.com/office/drawing/2014/main" id="{DFA1157A-2D95-F2D0-6775-205F5EDAB00F}"/>
              </a:ext>
            </a:extLst>
          </p:cNvPr>
          <p:cNvSpPr/>
          <p:nvPr/>
        </p:nvSpPr>
        <p:spPr>
          <a:xfrm>
            <a:off x="3234795" y="514147"/>
            <a:ext cx="1672922" cy="678045"/>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so"/>
              </a:rPr>
              <a:t>Ou trouver les règlements ?</a:t>
            </a:r>
          </a:p>
        </p:txBody>
      </p:sp>
      <p:sp>
        <p:nvSpPr>
          <p:cNvPr id="10" name="ZoneTexte 9">
            <a:extLst>
              <a:ext uri="{FF2B5EF4-FFF2-40B4-BE49-F238E27FC236}">
                <a16:creationId xmlns:a16="http://schemas.microsoft.com/office/drawing/2014/main" id="{C1CC0FEB-FA66-BE96-3D48-8E015F8DB0A3}"/>
              </a:ext>
            </a:extLst>
          </p:cNvPr>
          <p:cNvSpPr txBox="1"/>
          <p:nvPr/>
        </p:nvSpPr>
        <p:spPr>
          <a:xfrm>
            <a:off x="435428" y="2165991"/>
            <a:ext cx="4136570" cy="646331"/>
          </a:xfrm>
          <a:prstGeom prst="rect">
            <a:avLst/>
          </a:prstGeom>
          <a:noFill/>
        </p:spPr>
        <p:txBody>
          <a:bodyPr wrap="square">
            <a:spAutoFit/>
          </a:bodyPr>
          <a:lstStyle/>
          <a:p>
            <a:pPr marL="0" lvl="1">
              <a:spcAft>
                <a:spcPts val="600"/>
              </a:spcAft>
            </a:pPr>
            <a:r>
              <a:rPr lang="fr-FR" b="1" i="1" dirty="0">
                <a:solidFill>
                  <a:srgbClr val="0070C0"/>
                </a:solidFill>
                <a:latin typeface="Aptos" panose="020B0004020202020204" pitchFamily="34" charset="0"/>
              </a:rPr>
              <a:t>Il est important de les connaitre et de les faire connaitre:</a:t>
            </a:r>
          </a:p>
        </p:txBody>
      </p:sp>
      <p:sp>
        <p:nvSpPr>
          <p:cNvPr id="13" name="Rectangle 12"/>
          <p:cNvSpPr/>
          <p:nvPr/>
        </p:nvSpPr>
        <p:spPr>
          <a:xfrm>
            <a:off x="464789" y="3662516"/>
            <a:ext cx="6096000" cy="1477328"/>
          </a:xfrm>
          <a:prstGeom prst="rect">
            <a:avLst/>
          </a:prstGeom>
        </p:spPr>
        <p:txBody>
          <a:bodyPr>
            <a:spAutoFit/>
          </a:bodyPr>
          <a:lstStyle/>
          <a:p>
            <a:pPr marL="36000" lvl="1">
              <a:spcAft>
                <a:spcPts val="600"/>
              </a:spcAft>
              <a:buFont typeface="Wingdings" pitchFamily="2" charset="2"/>
              <a:buChar char="q"/>
            </a:pPr>
            <a:r>
              <a:rPr lang="fr-FR" sz="1400" i="1" dirty="0">
                <a:solidFill>
                  <a:srgbClr val="002060"/>
                </a:solidFill>
                <a:latin typeface="Aptos" panose="020B0004020202020204" pitchFamily="34" charset="0"/>
              </a:rPr>
              <a:t>Le règlement International F4</a:t>
            </a:r>
          </a:p>
          <a:p>
            <a:pPr marL="36000" lvl="1">
              <a:spcAft>
                <a:spcPts val="600"/>
              </a:spcAft>
              <a:buFont typeface="Wingdings" pitchFamily="2" charset="2"/>
              <a:buChar char="q"/>
            </a:pPr>
            <a:r>
              <a:rPr lang="fr-FR" sz="1400" i="1" dirty="0">
                <a:solidFill>
                  <a:srgbClr val="002060"/>
                </a:solidFill>
                <a:latin typeface="Aptos" panose="020B0004020202020204" pitchFamily="34" charset="0"/>
              </a:rPr>
              <a:t> Le règlement National Avion (N°362)</a:t>
            </a:r>
          </a:p>
          <a:p>
            <a:pPr marL="36000" lvl="1">
              <a:spcAft>
                <a:spcPts val="600"/>
              </a:spcAft>
              <a:buFont typeface="Wingdings" pitchFamily="2" charset="2"/>
              <a:buChar char="q"/>
            </a:pPr>
            <a:r>
              <a:rPr lang="fr-FR" sz="1400" i="1" dirty="0">
                <a:solidFill>
                  <a:srgbClr val="002060"/>
                </a:solidFill>
                <a:latin typeface="Aptos" panose="020B0004020202020204" pitchFamily="34" charset="0"/>
              </a:rPr>
              <a:t> Le règlement National Planeur (N°367)</a:t>
            </a:r>
          </a:p>
          <a:p>
            <a:pPr marL="36000" lvl="1">
              <a:spcAft>
                <a:spcPts val="600"/>
              </a:spcAft>
              <a:buFont typeface="Wingdings" pitchFamily="2" charset="2"/>
              <a:buChar char="q"/>
            </a:pPr>
            <a:r>
              <a:rPr lang="fr-FR" sz="1400" i="1" dirty="0">
                <a:solidFill>
                  <a:srgbClr val="002060"/>
                </a:solidFill>
                <a:latin typeface="Aptos" panose="020B0004020202020204" pitchFamily="34" charset="0"/>
              </a:rPr>
              <a:t> Le règlement National Hélicoptère (N°360)</a:t>
            </a:r>
          </a:p>
          <a:p>
            <a:pPr marL="36000" lvl="1">
              <a:spcAft>
                <a:spcPts val="600"/>
              </a:spcAft>
              <a:buFont typeface="Wingdings" pitchFamily="2" charset="2"/>
              <a:buChar char="q"/>
            </a:pPr>
            <a:r>
              <a:rPr lang="fr-FR" sz="1400" i="1" dirty="0">
                <a:solidFill>
                  <a:srgbClr val="002060"/>
                </a:solidFill>
                <a:latin typeface="Aptos" panose="020B0004020202020204" pitchFamily="34" charset="0"/>
              </a:rPr>
              <a:t> Le règlement compétition Edition 2024-01 de la F.F.A.M. </a:t>
            </a:r>
          </a:p>
        </p:txBody>
      </p:sp>
      <p:sp>
        <p:nvSpPr>
          <p:cNvPr id="14" name="Rectangle 13"/>
          <p:cNvSpPr/>
          <p:nvPr/>
        </p:nvSpPr>
        <p:spPr>
          <a:xfrm>
            <a:off x="435428" y="5529297"/>
            <a:ext cx="11045371" cy="307777"/>
          </a:xfrm>
          <a:prstGeom prst="rect">
            <a:avLst/>
          </a:prstGeom>
        </p:spPr>
        <p:txBody>
          <a:bodyPr wrap="square">
            <a:spAutoFit/>
          </a:bodyPr>
          <a:lstStyle/>
          <a:p>
            <a:pPr marL="36000" lvl="1">
              <a:spcAft>
                <a:spcPts val="600"/>
              </a:spcAft>
            </a:pPr>
            <a:r>
              <a:rPr lang="fr-FR" sz="1400" i="1" dirty="0">
                <a:solidFill>
                  <a:srgbClr val="002060"/>
                </a:solidFill>
                <a:latin typeface="Aptos" panose="020B0004020202020204" pitchFamily="34" charset="0"/>
              </a:rPr>
              <a:t>Il est indispensable pour un organisateur de concours d’avoir parcouru ces documents.</a:t>
            </a:r>
          </a:p>
        </p:txBody>
      </p:sp>
      <p:pic>
        <p:nvPicPr>
          <p:cNvPr id="2" name="Image 1" descr="Fédération Française d'Aéromodélisme">
            <a:extLst>
              <a:ext uri="{FF2B5EF4-FFF2-40B4-BE49-F238E27FC236}">
                <a16:creationId xmlns:a16="http://schemas.microsoft.com/office/drawing/2014/main" id="{7ED187FD-6C25-1670-414F-14930B8FA985}"/>
              </a:ext>
            </a:extLst>
          </p:cNvPr>
          <p:cNvPicPr/>
          <p:nvPr/>
        </p:nvPicPr>
        <p:blipFill>
          <a:blip r:embed="rId2" cstate="print"/>
          <a:srcRect/>
          <a:stretch>
            <a:fillRect/>
          </a:stretch>
        </p:blipFill>
        <p:spPr bwMode="auto">
          <a:xfrm>
            <a:off x="11353800" y="135734"/>
            <a:ext cx="540284" cy="605945"/>
          </a:xfrm>
          <a:prstGeom prst="rect">
            <a:avLst/>
          </a:prstGeom>
          <a:noFill/>
        </p:spPr>
      </p:pic>
      <p:pic>
        <p:nvPicPr>
          <p:cNvPr id="4" name="Image 3">
            <a:extLst>
              <a:ext uri="{FF2B5EF4-FFF2-40B4-BE49-F238E27FC236}">
                <a16:creationId xmlns:a16="http://schemas.microsoft.com/office/drawing/2014/main" id="{CEE4B802-3343-DB16-CBD8-F56296CB0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grpSp>
        <p:nvGrpSpPr>
          <p:cNvPr id="17" name="Groupe 16"/>
          <p:cNvGrpSpPr/>
          <p:nvPr/>
        </p:nvGrpSpPr>
        <p:grpSpPr>
          <a:xfrm>
            <a:off x="9287140" y="266216"/>
            <a:ext cx="796531" cy="549027"/>
            <a:chOff x="5131829" y="578732"/>
            <a:chExt cx="796531" cy="549027"/>
          </a:xfrm>
        </p:grpSpPr>
        <p:sp>
          <p:nvSpPr>
            <p:cNvPr id="18" name="Flèche vers le bas 17"/>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19" name="ZoneTexte 18">
              <a:hlinkClick r:id="rId4"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pic>
        <p:nvPicPr>
          <p:cNvPr id="8" name="Image 7">
            <a:extLst>
              <a:ext uri="{FF2B5EF4-FFF2-40B4-BE49-F238E27FC236}">
                <a16:creationId xmlns:a16="http://schemas.microsoft.com/office/drawing/2014/main" id="{EEB1CCD4-D378-9500-E62A-6C0BC672D473}"/>
              </a:ext>
            </a:extLst>
          </p:cNvPr>
          <p:cNvPicPr>
            <a:picLocks noChangeAspect="1"/>
          </p:cNvPicPr>
          <p:nvPr/>
        </p:nvPicPr>
        <p:blipFill>
          <a:blip r:embed="rId5"/>
          <a:stretch>
            <a:fillRect/>
          </a:stretch>
        </p:blipFill>
        <p:spPr>
          <a:xfrm>
            <a:off x="5043714" y="1552691"/>
            <a:ext cx="6914605" cy="3111770"/>
          </a:xfrm>
          <a:prstGeom prst="rect">
            <a:avLst/>
          </a:prstGeom>
          <a:ln>
            <a:solidFill>
              <a:srgbClr val="002060"/>
            </a:solidFill>
          </a:ln>
        </p:spPr>
      </p:pic>
      <p:sp>
        <p:nvSpPr>
          <p:cNvPr id="12" name="Légende : flèche courbée 11">
            <a:extLst>
              <a:ext uri="{FF2B5EF4-FFF2-40B4-BE49-F238E27FC236}">
                <a16:creationId xmlns:a16="http://schemas.microsoft.com/office/drawing/2014/main" id="{CBA6DC56-DEBA-3B56-B5AC-FD5182CFFAD0}"/>
              </a:ext>
            </a:extLst>
          </p:cNvPr>
          <p:cNvSpPr/>
          <p:nvPr/>
        </p:nvSpPr>
        <p:spPr>
          <a:xfrm>
            <a:off x="5043714" y="1033414"/>
            <a:ext cx="1975104" cy="426720"/>
          </a:xfrm>
          <a:prstGeom prst="borderCallout2">
            <a:avLst>
              <a:gd name="adj1" fmla="val 38024"/>
              <a:gd name="adj2" fmla="val 102697"/>
              <a:gd name="adj3" fmla="val 39310"/>
              <a:gd name="adj4" fmla="val 110041"/>
              <a:gd name="adj5" fmla="val 103657"/>
              <a:gd name="adj6" fmla="val 12074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dirty="0"/>
              <a:t>Blog Maquettes</a:t>
            </a:r>
          </a:p>
          <a:p>
            <a:pPr algn="ctr"/>
            <a:r>
              <a:rPr lang="fr-FR" sz="900" dirty="0"/>
              <a:t>https://maquette.sport.ffam.asso.fr/</a:t>
            </a:r>
          </a:p>
        </p:txBody>
      </p:sp>
      <p:sp>
        <p:nvSpPr>
          <p:cNvPr id="16" name="ZoneTexte 15">
            <a:extLst>
              <a:ext uri="{FF2B5EF4-FFF2-40B4-BE49-F238E27FC236}">
                <a16:creationId xmlns:a16="http://schemas.microsoft.com/office/drawing/2014/main" id="{48098B9B-2B54-18BF-611F-04F315D0C1D9}"/>
              </a:ext>
            </a:extLst>
          </p:cNvPr>
          <p:cNvSpPr txBox="1"/>
          <p:nvPr/>
        </p:nvSpPr>
        <p:spPr>
          <a:xfrm>
            <a:off x="464789" y="3139296"/>
            <a:ext cx="4324925" cy="523220"/>
          </a:xfrm>
          <a:prstGeom prst="rect">
            <a:avLst/>
          </a:prstGeom>
          <a:noFill/>
        </p:spPr>
        <p:txBody>
          <a:bodyPr wrap="square">
            <a:spAutoFit/>
          </a:bodyPr>
          <a:lstStyle/>
          <a:p>
            <a:pPr marL="36000" lvl="1">
              <a:spcAft>
                <a:spcPts val="600"/>
              </a:spcAft>
              <a:buFont typeface="Wingdings" panose="05000000000000000000" pitchFamily="2" charset="2"/>
              <a:buChar char="Ø"/>
            </a:pPr>
            <a:r>
              <a:rPr lang="fr-FR" sz="1400" b="1" i="1" dirty="0">
                <a:solidFill>
                  <a:srgbClr val="002060"/>
                </a:solidFill>
                <a:latin typeface="Aptos" panose="020B0004020202020204" pitchFamily="34" charset="0"/>
              </a:rPr>
              <a:t>5 documents </a:t>
            </a:r>
            <a:r>
              <a:rPr lang="fr-FR" sz="1400" i="1" dirty="0">
                <a:solidFill>
                  <a:srgbClr val="002060"/>
                </a:solidFill>
                <a:latin typeface="Aptos" panose="020B0004020202020204" pitchFamily="34" charset="0"/>
              </a:rPr>
              <a:t>(disponibles sur le blog maquettes , photo ci-contre)</a:t>
            </a:r>
            <a:r>
              <a:rPr lang="fr-FR" sz="1400" b="1" i="1" dirty="0">
                <a:solidFill>
                  <a:srgbClr val="002060"/>
                </a:solidFill>
                <a:latin typeface="Aptos" panose="020B0004020202020204" pitchFamily="34" charset="0"/>
              </a:rPr>
              <a:t>  régissent les concours:</a:t>
            </a:r>
          </a:p>
        </p:txBody>
      </p:sp>
    </p:spTree>
    <p:extLst>
      <p:ext uri="{BB962C8B-B14F-4D97-AF65-F5344CB8AC3E}">
        <p14:creationId xmlns:p14="http://schemas.microsoft.com/office/powerpoint/2010/main" val="789332584"/>
      </p:ext>
    </p:extLst>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D78B6-CCB9-4E09-CFE7-44403FADC4C1}"/>
            </a:ext>
          </a:extLst>
        </p:cNvPr>
        <p:cNvGrpSpPr/>
        <p:nvPr/>
      </p:nvGrpSpPr>
      <p:grpSpPr>
        <a:xfrm>
          <a:off x="0" y="0"/>
          <a:ext cx="0" cy="0"/>
          <a:chOff x="0" y="0"/>
          <a:chExt cx="0" cy="0"/>
        </a:xfrm>
      </p:grpSpPr>
      <p:sp>
        <p:nvSpPr>
          <p:cNvPr id="6" name="Espace réservé du pied de page 25">
            <a:extLst>
              <a:ext uri="{FF2B5EF4-FFF2-40B4-BE49-F238E27FC236}">
                <a16:creationId xmlns:a16="http://schemas.microsoft.com/office/drawing/2014/main" id="{C4245DF4-2237-91DE-007B-B4645D6EB591}"/>
              </a:ext>
            </a:extLst>
          </p:cNvPr>
          <p:cNvSpPr>
            <a:spLocks noGrp="1"/>
          </p:cNvSpPr>
          <p:nvPr>
            <p:ph type="ftr" sz="quarter" idx="11"/>
          </p:nvPr>
        </p:nvSpPr>
        <p:spPr>
          <a:xfrm>
            <a:off x="4648200" y="6356351"/>
            <a:ext cx="2895600" cy="365125"/>
          </a:xfrm>
        </p:spPr>
        <p:txBody>
          <a:bodyPr/>
          <a:lstStyle/>
          <a:p>
            <a:r>
              <a:rPr lang="fr-FR" dirty="0"/>
              <a:t>Guide organisateur concours maquettes - V1 février 2024</a:t>
            </a:r>
          </a:p>
        </p:txBody>
      </p:sp>
      <p:sp>
        <p:nvSpPr>
          <p:cNvPr id="3" name="Espace réservé du numéro de diapositive 2">
            <a:extLst>
              <a:ext uri="{FF2B5EF4-FFF2-40B4-BE49-F238E27FC236}">
                <a16:creationId xmlns:a16="http://schemas.microsoft.com/office/drawing/2014/main" id="{F988B1F8-AB89-F953-8F4A-163FA16D4DB2}"/>
              </a:ext>
            </a:extLst>
          </p:cNvPr>
          <p:cNvSpPr>
            <a:spLocks noGrp="1"/>
          </p:cNvSpPr>
          <p:nvPr>
            <p:ph type="sldNum" sz="quarter" idx="12"/>
          </p:nvPr>
        </p:nvSpPr>
        <p:spPr/>
        <p:txBody>
          <a:bodyPr/>
          <a:lstStyle/>
          <a:p>
            <a:fld id="{1DA736CC-248E-470D-969F-07DB84F06D5F}" type="slidenum">
              <a:rPr lang="fr-FR" smtClean="0"/>
              <a:pPr/>
              <a:t>12</a:t>
            </a:fld>
            <a:endParaRPr lang="fr-FR" dirty="0"/>
          </a:p>
        </p:txBody>
      </p:sp>
      <p:sp>
        <p:nvSpPr>
          <p:cNvPr id="9" name="Rectangle : coins arrondis 10">
            <a:extLst>
              <a:ext uri="{FF2B5EF4-FFF2-40B4-BE49-F238E27FC236}">
                <a16:creationId xmlns:a16="http://schemas.microsoft.com/office/drawing/2014/main" id="{DFA1157A-2D95-F2D0-6775-205F5EDAB00F}"/>
              </a:ext>
            </a:extLst>
          </p:cNvPr>
          <p:cNvSpPr/>
          <p:nvPr/>
        </p:nvSpPr>
        <p:spPr>
          <a:xfrm>
            <a:off x="3234795" y="514147"/>
            <a:ext cx="1672922" cy="678045"/>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so"/>
              </a:rPr>
              <a:t>Ou trouver les règlements ?</a:t>
            </a:r>
          </a:p>
        </p:txBody>
      </p:sp>
      <p:sp>
        <p:nvSpPr>
          <p:cNvPr id="13" name="Rectangle 12"/>
          <p:cNvSpPr/>
          <p:nvPr/>
        </p:nvSpPr>
        <p:spPr>
          <a:xfrm>
            <a:off x="429220" y="4309694"/>
            <a:ext cx="2373156" cy="2108269"/>
          </a:xfrm>
          <a:prstGeom prst="rect">
            <a:avLst/>
          </a:prstGeom>
        </p:spPr>
        <p:txBody>
          <a:bodyPr wrap="square">
            <a:spAutoFit/>
          </a:bodyPr>
          <a:lstStyle/>
          <a:p>
            <a:pPr marL="36000" lvl="1">
              <a:spcAft>
                <a:spcPts val="600"/>
              </a:spcAft>
            </a:pPr>
            <a:r>
              <a:rPr lang="fr-FR" sz="900" i="1" dirty="0">
                <a:solidFill>
                  <a:srgbClr val="002060"/>
                </a:solidFill>
                <a:latin typeface="Aptos" panose="020B0004020202020204" pitchFamily="34" charset="0"/>
              </a:rPr>
              <a:t>Le règlement International F4 rédigé par la F.A.I décrit tout ce qui concerne les manifestations internationales de maquettes d’avions et d’hélicoptères.</a:t>
            </a:r>
          </a:p>
          <a:p>
            <a:pPr algn="l"/>
            <a:r>
              <a:rPr lang="fr-FR" sz="900" i="1" dirty="0">
                <a:solidFill>
                  <a:srgbClr val="002060"/>
                </a:solidFill>
                <a:latin typeface="Aptos" panose="020B0004020202020204" pitchFamily="34" charset="0"/>
              </a:rPr>
              <a:t>On y trouve en particulier la liste des figures, les critères et les coefficients de notations pour les catégories :</a:t>
            </a:r>
          </a:p>
          <a:p>
            <a:pPr marL="171450" indent="-171450" algn="l">
              <a:buFont typeface="Wingdings" panose="05000000000000000000" pitchFamily="2" charset="2"/>
              <a:buChar char="ü"/>
            </a:pPr>
            <a:r>
              <a:rPr lang="fr-FR" sz="900" i="1" dirty="0">
                <a:solidFill>
                  <a:srgbClr val="002060"/>
                </a:solidFill>
                <a:latin typeface="Aptos" panose="020B0004020202020204" pitchFamily="34" charset="0"/>
              </a:rPr>
              <a:t>F4C - Maquette avion RC</a:t>
            </a:r>
          </a:p>
          <a:p>
            <a:pPr marL="171450" indent="-171450" algn="l">
              <a:buFont typeface="Wingdings" panose="05000000000000000000" pitchFamily="2" charset="2"/>
              <a:buChar char="ü"/>
            </a:pPr>
            <a:r>
              <a:rPr lang="fr-FR" sz="900" i="1" dirty="0">
                <a:solidFill>
                  <a:srgbClr val="002060"/>
                </a:solidFill>
                <a:latin typeface="Aptos" panose="020B0004020202020204" pitchFamily="34" charset="0"/>
              </a:rPr>
              <a:t>F4H - Maquette simplifiée avion </a:t>
            </a:r>
          </a:p>
          <a:p>
            <a:pPr marL="171450" indent="-171450" algn="l">
              <a:buFont typeface="Wingdings" panose="05000000000000000000" pitchFamily="2" charset="2"/>
              <a:buChar char="ü"/>
            </a:pPr>
            <a:endParaRPr lang="fr-FR" sz="900" i="1" dirty="0">
              <a:solidFill>
                <a:srgbClr val="002060"/>
              </a:solidFill>
              <a:latin typeface="Aptos" panose="020B0004020202020204" pitchFamily="34" charset="0"/>
            </a:endParaRPr>
          </a:p>
          <a:p>
            <a:pPr algn="l"/>
            <a:r>
              <a:rPr lang="fr-FR" sz="900" i="1" dirty="0">
                <a:solidFill>
                  <a:srgbClr val="002060"/>
                </a:solidFill>
                <a:latin typeface="Aptos" panose="020B0004020202020204" pitchFamily="34" charset="0"/>
              </a:rPr>
              <a:t>et pour les catégories provisoires :</a:t>
            </a:r>
          </a:p>
          <a:p>
            <a:pPr marL="171450" indent="-171450">
              <a:buFont typeface="Wingdings" panose="05000000000000000000" pitchFamily="2" charset="2"/>
              <a:buChar char="Ø"/>
            </a:pPr>
            <a:r>
              <a:rPr lang="fr-FR" sz="900" i="1" dirty="0">
                <a:solidFill>
                  <a:srgbClr val="002060"/>
                </a:solidFill>
                <a:latin typeface="Aptos" panose="020B0004020202020204" pitchFamily="34" charset="0"/>
              </a:rPr>
              <a:t>F4G - Maquette avion grand modèle RC</a:t>
            </a:r>
          </a:p>
          <a:p>
            <a:pPr marL="171450" indent="-171450">
              <a:buFont typeface="Wingdings" panose="05000000000000000000" pitchFamily="2" charset="2"/>
              <a:buChar char="Ø"/>
            </a:pPr>
            <a:r>
              <a:rPr lang="fr-FR" sz="900" i="1" dirty="0">
                <a:solidFill>
                  <a:srgbClr val="002060"/>
                </a:solidFill>
                <a:latin typeface="Aptos" panose="020B0004020202020204" pitchFamily="34" charset="0"/>
              </a:rPr>
              <a:t>F4J – Maquette avion RC par équipe</a:t>
            </a:r>
          </a:p>
          <a:p>
            <a:pPr marL="171450" indent="-171450">
              <a:buFont typeface="Wingdings" panose="05000000000000000000" pitchFamily="2" charset="2"/>
              <a:buChar char="Ø"/>
            </a:pPr>
            <a:r>
              <a:rPr lang="fr-FR" sz="900" i="1" dirty="0">
                <a:solidFill>
                  <a:srgbClr val="002060"/>
                </a:solidFill>
                <a:latin typeface="Aptos" panose="020B0004020202020204" pitchFamily="34" charset="0"/>
              </a:rPr>
              <a:t>F4K - Maquette hélicoptère RC</a:t>
            </a:r>
          </a:p>
        </p:txBody>
      </p:sp>
      <p:pic>
        <p:nvPicPr>
          <p:cNvPr id="2" name="Image 1" descr="Fédération Française d'Aéromodélisme">
            <a:extLst>
              <a:ext uri="{FF2B5EF4-FFF2-40B4-BE49-F238E27FC236}">
                <a16:creationId xmlns:a16="http://schemas.microsoft.com/office/drawing/2014/main" id="{7ED187FD-6C25-1670-414F-14930B8FA985}"/>
              </a:ext>
            </a:extLst>
          </p:cNvPr>
          <p:cNvPicPr/>
          <p:nvPr/>
        </p:nvPicPr>
        <p:blipFill>
          <a:blip r:embed="rId2" cstate="print"/>
          <a:srcRect/>
          <a:stretch>
            <a:fillRect/>
          </a:stretch>
        </p:blipFill>
        <p:spPr bwMode="auto">
          <a:xfrm>
            <a:off x="11353800" y="135734"/>
            <a:ext cx="540284" cy="605945"/>
          </a:xfrm>
          <a:prstGeom prst="rect">
            <a:avLst/>
          </a:prstGeom>
          <a:noFill/>
        </p:spPr>
      </p:pic>
      <p:pic>
        <p:nvPicPr>
          <p:cNvPr id="4" name="Image 3">
            <a:extLst>
              <a:ext uri="{FF2B5EF4-FFF2-40B4-BE49-F238E27FC236}">
                <a16:creationId xmlns:a16="http://schemas.microsoft.com/office/drawing/2014/main" id="{CEE4B802-3343-DB16-CBD8-F56296CB0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grpSp>
        <p:nvGrpSpPr>
          <p:cNvPr id="17" name="Groupe 16"/>
          <p:cNvGrpSpPr/>
          <p:nvPr/>
        </p:nvGrpSpPr>
        <p:grpSpPr>
          <a:xfrm>
            <a:off x="9287140" y="266216"/>
            <a:ext cx="796531" cy="549027"/>
            <a:chOff x="5131829" y="578732"/>
            <a:chExt cx="796531" cy="549027"/>
          </a:xfrm>
        </p:grpSpPr>
        <p:sp>
          <p:nvSpPr>
            <p:cNvPr id="18" name="Flèche vers le bas 17"/>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19" name="ZoneTexte 18">
              <a:hlinkClick r:id="rId4"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pic>
        <p:nvPicPr>
          <p:cNvPr id="7" name="Image 6">
            <a:extLst>
              <a:ext uri="{FF2B5EF4-FFF2-40B4-BE49-F238E27FC236}">
                <a16:creationId xmlns:a16="http://schemas.microsoft.com/office/drawing/2014/main" id="{A458CF94-D025-58BA-C0C9-23710304B357}"/>
              </a:ext>
            </a:extLst>
          </p:cNvPr>
          <p:cNvPicPr>
            <a:picLocks noChangeAspect="1"/>
          </p:cNvPicPr>
          <p:nvPr/>
        </p:nvPicPr>
        <p:blipFill>
          <a:blip r:embed="rId5"/>
          <a:stretch>
            <a:fillRect/>
          </a:stretch>
        </p:blipFill>
        <p:spPr>
          <a:xfrm>
            <a:off x="3102401" y="1480176"/>
            <a:ext cx="1805316" cy="2535756"/>
          </a:xfrm>
          <a:prstGeom prst="rect">
            <a:avLst/>
          </a:prstGeom>
          <a:ln>
            <a:solidFill>
              <a:srgbClr val="0070C0"/>
            </a:solid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29268B2F-B1AA-CC91-8DE6-91A17F075A45}"/>
              </a:ext>
            </a:extLst>
          </p:cNvPr>
          <p:cNvPicPr>
            <a:picLocks noChangeAspect="1"/>
          </p:cNvPicPr>
          <p:nvPr/>
        </p:nvPicPr>
        <p:blipFill>
          <a:blip r:embed="rId6"/>
          <a:stretch>
            <a:fillRect/>
          </a:stretch>
        </p:blipFill>
        <p:spPr>
          <a:xfrm>
            <a:off x="5081516" y="1464698"/>
            <a:ext cx="1805316" cy="2585341"/>
          </a:xfrm>
          <a:prstGeom prst="rect">
            <a:avLst/>
          </a:prstGeom>
          <a:ln>
            <a:solidFill>
              <a:srgbClr val="0070C0"/>
            </a:solidFill>
          </a:ln>
          <a:effectLst>
            <a:outerShdw blurRad="292100" dist="139700" dir="2700000" algn="tl" rotWithShape="0">
              <a:srgbClr val="333333">
                <a:alpha val="65000"/>
              </a:srgbClr>
            </a:outerShdw>
          </a:effectLst>
        </p:spPr>
      </p:pic>
      <p:pic>
        <p:nvPicPr>
          <p:cNvPr id="16" name="Image 15">
            <a:extLst>
              <a:ext uri="{FF2B5EF4-FFF2-40B4-BE49-F238E27FC236}">
                <a16:creationId xmlns:a16="http://schemas.microsoft.com/office/drawing/2014/main" id="{C05177AF-14FD-0A8F-873D-AD4AFFAAA271}"/>
              </a:ext>
            </a:extLst>
          </p:cNvPr>
          <p:cNvPicPr>
            <a:picLocks noChangeAspect="1"/>
          </p:cNvPicPr>
          <p:nvPr/>
        </p:nvPicPr>
        <p:blipFill rotWithShape="1">
          <a:blip r:embed="rId7"/>
          <a:srcRect l="2000"/>
          <a:stretch/>
        </p:blipFill>
        <p:spPr>
          <a:xfrm>
            <a:off x="7148466" y="1464068"/>
            <a:ext cx="1804080" cy="2585342"/>
          </a:xfrm>
          <a:prstGeom prst="rect">
            <a:avLst/>
          </a:prstGeom>
          <a:ln>
            <a:solidFill>
              <a:srgbClr val="0070C0"/>
            </a:solidFill>
          </a:ln>
          <a:effectLst>
            <a:outerShdw blurRad="292100" dist="139700" dir="2700000" algn="tl" rotWithShape="0">
              <a:srgbClr val="333333">
                <a:alpha val="65000"/>
              </a:srgbClr>
            </a:outerShdw>
          </a:effectLst>
        </p:spPr>
      </p:pic>
      <p:pic>
        <p:nvPicPr>
          <p:cNvPr id="21" name="Image 20">
            <a:extLst>
              <a:ext uri="{FF2B5EF4-FFF2-40B4-BE49-F238E27FC236}">
                <a16:creationId xmlns:a16="http://schemas.microsoft.com/office/drawing/2014/main" id="{AA8A10A8-CB96-A942-3BBB-2C95E936FA52}"/>
              </a:ext>
            </a:extLst>
          </p:cNvPr>
          <p:cNvPicPr>
            <a:picLocks noChangeAspect="1"/>
          </p:cNvPicPr>
          <p:nvPr/>
        </p:nvPicPr>
        <p:blipFill rotWithShape="1">
          <a:blip r:embed="rId8"/>
          <a:srcRect l="1248"/>
          <a:stretch/>
        </p:blipFill>
        <p:spPr>
          <a:xfrm>
            <a:off x="695911" y="1468045"/>
            <a:ext cx="1839775" cy="2583933"/>
          </a:xfrm>
          <a:prstGeom prst="rect">
            <a:avLst/>
          </a:prstGeom>
          <a:ln>
            <a:solidFill>
              <a:srgbClr val="0070C0"/>
            </a:solidFill>
          </a:ln>
          <a:effectLst>
            <a:outerShdw blurRad="292100" dist="139700" dir="2700000" algn="tl" rotWithShape="0">
              <a:srgbClr val="333333">
                <a:alpha val="65000"/>
              </a:srgbClr>
            </a:outerShdw>
          </a:effectLst>
        </p:spPr>
      </p:pic>
      <p:pic>
        <p:nvPicPr>
          <p:cNvPr id="23" name="Image 22">
            <a:extLst>
              <a:ext uri="{FF2B5EF4-FFF2-40B4-BE49-F238E27FC236}">
                <a16:creationId xmlns:a16="http://schemas.microsoft.com/office/drawing/2014/main" id="{0A3E4062-FD35-0EDD-4474-A60046535A2D}"/>
              </a:ext>
            </a:extLst>
          </p:cNvPr>
          <p:cNvPicPr>
            <a:picLocks noChangeAspect="1"/>
          </p:cNvPicPr>
          <p:nvPr/>
        </p:nvPicPr>
        <p:blipFill>
          <a:blip r:embed="rId9"/>
          <a:stretch>
            <a:fillRect/>
          </a:stretch>
        </p:blipFill>
        <p:spPr>
          <a:xfrm>
            <a:off x="9685405" y="1492134"/>
            <a:ext cx="1812155" cy="2585341"/>
          </a:xfrm>
          <a:prstGeom prst="rect">
            <a:avLst/>
          </a:prstGeom>
          <a:ln>
            <a:solidFill>
              <a:srgbClr val="0070C0"/>
            </a:solidFill>
          </a:ln>
          <a:effectLst>
            <a:outerShdw blurRad="292100" dist="139700" dir="2700000" algn="tl" rotWithShape="0">
              <a:srgbClr val="333333">
                <a:alpha val="65000"/>
              </a:srgbClr>
            </a:outerShdw>
          </a:effectLst>
        </p:spPr>
      </p:pic>
      <p:sp>
        <p:nvSpPr>
          <p:cNvPr id="27" name="Rectangle 26">
            <a:extLst>
              <a:ext uri="{FF2B5EF4-FFF2-40B4-BE49-F238E27FC236}">
                <a16:creationId xmlns:a16="http://schemas.microsoft.com/office/drawing/2014/main" id="{C6ECAF96-EC85-B9D2-89EC-3909B7752017}"/>
              </a:ext>
            </a:extLst>
          </p:cNvPr>
          <p:cNvSpPr/>
          <p:nvPr/>
        </p:nvSpPr>
        <p:spPr>
          <a:xfrm>
            <a:off x="3921008" y="4341106"/>
            <a:ext cx="4689592" cy="861774"/>
          </a:xfrm>
          <a:prstGeom prst="rect">
            <a:avLst/>
          </a:prstGeom>
        </p:spPr>
        <p:txBody>
          <a:bodyPr wrap="square">
            <a:spAutoFit/>
          </a:bodyPr>
          <a:lstStyle/>
          <a:p>
            <a:pPr marL="36000" lvl="1">
              <a:spcAft>
                <a:spcPts val="600"/>
              </a:spcAft>
            </a:pPr>
            <a:r>
              <a:rPr lang="fr-FR" sz="900" i="1" dirty="0">
                <a:solidFill>
                  <a:srgbClr val="002060"/>
                </a:solidFill>
                <a:latin typeface="Aptos" panose="020B0004020202020204" pitchFamily="34" charset="0"/>
              </a:rPr>
              <a:t>Les règlements Nationaux décrivent tout ce qui concerne les manifestations nationales de maquettes d’avions et d’hélicoptères, championnats de France inclus.</a:t>
            </a:r>
          </a:p>
          <a:p>
            <a:pPr algn="l"/>
            <a:r>
              <a:rPr lang="fr-FR" sz="900" i="1" dirty="0">
                <a:solidFill>
                  <a:srgbClr val="002060"/>
                </a:solidFill>
                <a:latin typeface="Aptos" panose="020B0004020202020204" pitchFamily="34" charset="0"/>
              </a:rPr>
              <a:t>On y trouve en particulier la liste des figures, les critères et les coefficients de notation. Sont aussi décrits les rôles des officiels devant participer à l’organisation des concours fédéraux.</a:t>
            </a:r>
          </a:p>
        </p:txBody>
      </p:sp>
      <p:cxnSp>
        <p:nvCxnSpPr>
          <p:cNvPr id="29" name="Connecteur droit 28">
            <a:extLst>
              <a:ext uri="{FF2B5EF4-FFF2-40B4-BE49-F238E27FC236}">
                <a16:creationId xmlns:a16="http://schemas.microsoft.com/office/drawing/2014/main" id="{E3B726E6-BE4E-5E94-E43A-88FB44F55A6D}"/>
              </a:ext>
            </a:extLst>
          </p:cNvPr>
          <p:cNvCxnSpPr/>
          <p:nvPr/>
        </p:nvCxnSpPr>
        <p:spPr>
          <a:xfrm>
            <a:off x="695911" y="4232366"/>
            <a:ext cx="18397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D17DA523-85C0-6BF0-3658-DDAFB6B64379}"/>
              </a:ext>
            </a:extLst>
          </p:cNvPr>
          <p:cNvCxnSpPr>
            <a:cxnSpLocks/>
          </p:cNvCxnSpPr>
          <p:nvPr/>
        </p:nvCxnSpPr>
        <p:spPr>
          <a:xfrm>
            <a:off x="3067942" y="4232366"/>
            <a:ext cx="588460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0C4876FB-B9F8-7DE0-0097-40F3C0FEB7A7}"/>
              </a:ext>
            </a:extLst>
          </p:cNvPr>
          <p:cNvCxnSpPr/>
          <p:nvPr/>
        </p:nvCxnSpPr>
        <p:spPr>
          <a:xfrm>
            <a:off x="9657785" y="4236721"/>
            <a:ext cx="18397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48F929F-B3B7-1FD2-8268-06305A38E1A9}"/>
              </a:ext>
            </a:extLst>
          </p:cNvPr>
          <p:cNvSpPr/>
          <p:nvPr/>
        </p:nvSpPr>
        <p:spPr>
          <a:xfrm>
            <a:off x="9543457" y="4400095"/>
            <a:ext cx="2096050" cy="2046714"/>
          </a:xfrm>
          <a:prstGeom prst="rect">
            <a:avLst/>
          </a:prstGeom>
        </p:spPr>
        <p:txBody>
          <a:bodyPr wrap="square">
            <a:spAutoFit/>
          </a:bodyPr>
          <a:lstStyle/>
          <a:p>
            <a:pPr marL="36000" lvl="1">
              <a:spcAft>
                <a:spcPts val="600"/>
              </a:spcAft>
            </a:pPr>
            <a:r>
              <a:rPr lang="fr-FR" sz="900" i="1" dirty="0">
                <a:solidFill>
                  <a:srgbClr val="002060"/>
                </a:solidFill>
                <a:latin typeface="Aptos" panose="020B0004020202020204" pitchFamily="34" charset="0"/>
              </a:rPr>
              <a:t>Ce document de la F.F.A.M regroupe les différentes règles relatives aux compétitions.</a:t>
            </a:r>
          </a:p>
          <a:p>
            <a:pPr marL="36000" lvl="1">
              <a:spcAft>
                <a:spcPts val="600"/>
              </a:spcAft>
            </a:pPr>
            <a:r>
              <a:rPr lang="fr-FR" sz="900" i="1" dirty="0">
                <a:solidFill>
                  <a:srgbClr val="002060"/>
                </a:solidFill>
                <a:latin typeface="Aptos" panose="020B0004020202020204" pitchFamily="34" charset="0"/>
              </a:rPr>
              <a:t>Il n'est pas spécifique aux maquettes mais les maquettes sont concernées au même type que les autres disciplines.</a:t>
            </a:r>
          </a:p>
          <a:p>
            <a:pPr marL="36000" lvl="1">
              <a:spcAft>
                <a:spcPts val="600"/>
              </a:spcAft>
            </a:pPr>
            <a:r>
              <a:rPr lang="fr-FR" sz="900" i="1" dirty="0">
                <a:solidFill>
                  <a:srgbClr val="002060"/>
                </a:solidFill>
                <a:latin typeface="Aptos" panose="020B0004020202020204" pitchFamily="34" charset="0"/>
              </a:rPr>
              <a:t>On y trouve, entre autres, la distinction entre compétitions fédérales et internationales, les règles de sélection pour les championnats de France, les différentes qualification des juges, etc</a:t>
            </a:r>
            <a:r>
              <a:rPr lang="fr-FR" sz="900" dirty="0"/>
              <a:t>.</a:t>
            </a:r>
          </a:p>
        </p:txBody>
      </p:sp>
    </p:spTree>
    <p:extLst>
      <p:ext uri="{BB962C8B-B14F-4D97-AF65-F5344CB8AC3E}">
        <p14:creationId xmlns:p14="http://schemas.microsoft.com/office/powerpoint/2010/main" val="1650162556"/>
      </p:ext>
    </p:extLst>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10052-68DE-3A2A-0C8E-724E3F2B6B78}"/>
            </a:ext>
          </a:extLst>
        </p:cNvPr>
        <p:cNvGrpSpPr/>
        <p:nvPr/>
      </p:nvGrpSpPr>
      <p:grpSpPr>
        <a:xfrm>
          <a:off x="0" y="0"/>
          <a:ext cx="0" cy="0"/>
          <a:chOff x="0" y="0"/>
          <a:chExt cx="0" cy="0"/>
        </a:xfrm>
      </p:grpSpPr>
      <p:sp>
        <p:nvSpPr>
          <p:cNvPr id="6" name="Espace réservé du pied de page 25">
            <a:extLst>
              <a:ext uri="{FF2B5EF4-FFF2-40B4-BE49-F238E27FC236}">
                <a16:creationId xmlns:a16="http://schemas.microsoft.com/office/drawing/2014/main" id="{EC3D044F-7EBF-5E04-4655-ACBCC65BC526}"/>
              </a:ext>
            </a:extLst>
          </p:cNvPr>
          <p:cNvSpPr>
            <a:spLocks noGrp="1"/>
          </p:cNvSpPr>
          <p:nvPr>
            <p:ph type="ftr" sz="quarter" idx="11"/>
          </p:nvPr>
        </p:nvSpPr>
        <p:spPr>
          <a:xfrm>
            <a:off x="4648200" y="6356351"/>
            <a:ext cx="2895600" cy="365125"/>
          </a:xfrm>
        </p:spPr>
        <p:txBody>
          <a:bodyPr/>
          <a:lstStyle/>
          <a:p>
            <a:r>
              <a:rPr lang="fr-FR" dirty="0"/>
              <a:t>Guide organisateur concours maquettes - V1 février 2024</a:t>
            </a:r>
          </a:p>
        </p:txBody>
      </p:sp>
      <p:sp>
        <p:nvSpPr>
          <p:cNvPr id="3" name="Espace réservé du numéro de diapositive 2">
            <a:extLst>
              <a:ext uri="{FF2B5EF4-FFF2-40B4-BE49-F238E27FC236}">
                <a16:creationId xmlns:a16="http://schemas.microsoft.com/office/drawing/2014/main" id="{CFB5471F-2CFF-7CD9-53F9-FE0C1B66FB50}"/>
              </a:ext>
            </a:extLst>
          </p:cNvPr>
          <p:cNvSpPr>
            <a:spLocks noGrp="1"/>
          </p:cNvSpPr>
          <p:nvPr>
            <p:ph type="sldNum" sz="quarter" idx="12"/>
          </p:nvPr>
        </p:nvSpPr>
        <p:spPr/>
        <p:txBody>
          <a:bodyPr/>
          <a:lstStyle/>
          <a:p>
            <a:fld id="{1DA736CC-248E-470D-969F-07DB84F06D5F}" type="slidenum">
              <a:rPr lang="fr-FR" smtClean="0"/>
              <a:pPr/>
              <a:t>13</a:t>
            </a:fld>
            <a:endParaRPr lang="fr-FR" dirty="0"/>
          </a:p>
        </p:txBody>
      </p:sp>
      <p:sp>
        <p:nvSpPr>
          <p:cNvPr id="4" name="ZoneTexte 3">
            <a:extLst>
              <a:ext uri="{FF2B5EF4-FFF2-40B4-BE49-F238E27FC236}">
                <a16:creationId xmlns:a16="http://schemas.microsoft.com/office/drawing/2014/main" id="{AE38E62B-E976-F8E8-39A4-01B07F616821}"/>
              </a:ext>
            </a:extLst>
          </p:cNvPr>
          <p:cNvSpPr txBox="1"/>
          <p:nvPr/>
        </p:nvSpPr>
        <p:spPr>
          <a:xfrm>
            <a:off x="0" y="993180"/>
            <a:ext cx="12192000" cy="5416868"/>
          </a:xfrm>
          <a:prstGeom prst="rect">
            <a:avLst/>
          </a:prstGeom>
          <a:noFill/>
        </p:spPr>
        <p:txBody>
          <a:bodyPr wrap="square">
            <a:spAutoFit/>
          </a:bodyPr>
          <a:lstStyle/>
          <a:p>
            <a:pPr lvl="1">
              <a:spcAft>
                <a:spcPts val="600"/>
              </a:spcAft>
            </a:pPr>
            <a:r>
              <a:rPr lang="fr-FR" b="1" i="1" dirty="0">
                <a:solidFill>
                  <a:srgbClr val="0070C0"/>
                </a:solidFill>
                <a:latin typeface="Aptos"/>
              </a:rPr>
              <a:t>Les incontournables !</a:t>
            </a:r>
          </a:p>
          <a:p>
            <a:pPr lvl="1">
              <a:spcAft>
                <a:spcPts val="600"/>
              </a:spcAft>
            </a:pPr>
            <a:endParaRPr lang="fr-FR" sz="800" b="1" i="1" dirty="0">
              <a:solidFill>
                <a:srgbClr val="0070C0"/>
              </a:solidFill>
              <a:latin typeface="Aptos"/>
            </a:endParaRPr>
          </a:p>
          <a:p>
            <a:pPr lvl="1">
              <a:spcAft>
                <a:spcPts val="600"/>
              </a:spcAft>
            </a:pPr>
            <a:r>
              <a:rPr lang="fr-FR" sz="1400" b="1" i="1" dirty="0">
                <a:solidFill>
                  <a:srgbClr val="002060"/>
                </a:solidFill>
                <a:latin typeface="Aptos"/>
              </a:rPr>
              <a:t>Le briefing :</a:t>
            </a:r>
          </a:p>
          <a:p>
            <a:pPr marL="742950" lvl="1" indent="-285750">
              <a:spcAft>
                <a:spcPts val="600"/>
              </a:spcAft>
              <a:buFont typeface="Wingdings" panose="05000000000000000000" pitchFamily="2" charset="2"/>
              <a:buChar char="Ø"/>
            </a:pPr>
            <a:r>
              <a:rPr lang="fr-FR" sz="1400" i="1" dirty="0">
                <a:solidFill>
                  <a:srgbClr val="002060"/>
                </a:solidFill>
                <a:latin typeface="Aptos"/>
              </a:rPr>
              <a:t>Il marque le début de la compétition et a minima il aborde le déroulement de la journée et les éléments de sécurité : zone de stockage des appareils, zone de démarrage, zone de vol, etc.</a:t>
            </a:r>
          </a:p>
          <a:p>
            <a:pPr lvl="1">
              <a:spcAft>
                <a:spcPts val="600"/>
              </a:spcAft>
            </a:pPr>
            <a:r>
              <a:rPr lang="fr-FR" sz="1400" b="1" i="1" dirty="0">
                <a:solidFill>
                  <a:srgbClr val="002060"/>
                </a:solidFill>
                <a:latin typeface="Aptos"/>
              </a:rPr>
              <a:t>Le jugement statique :</a:t>
            </a:r>
          </a:p>
          <a:p>
            <a:pPr marL="742950" lvl="1" indent="-285750">
              <a:spcAft>
                <a:spcPts val="600"/>
              </a:spcAft>
              <a:buFont typeface="Wingdings" panose="05000000000000000000" pitchFamily="2" charset="2"/>
              <a:buChar char="Ø"/>
            </a:pPr>
            <a:r>
              <a:rPr lang="fr-FR" sz="1400" i="1" dirty="0">
                <a:solidFill>
                  <a:srgbClr val="002060"/>
                </a:solidFill>
                <a:latin typeface="Aptos"/>
              </a:rPr>
              <a:t>En catégorie « Nationale » il est réalisé juste avant le premier vol, devant les juges et en 5 minutes maximum, appareil posé au sol,</a:t>
            </a:r>
          </a:p>
          <a:p>
            <a:pPr marL="742950" lvl="1" indent="-285750">
              <a:spcAft>
                <a:spcPts val="600"/>
              </a:spcAft>
              <a:buFont typeface="Wingdings" panose="05000000000000000000" pitchFamily="2" charset="2"/>
              <a:buChar char="Ø"/>
            </a:pPr>
            <a:r>
              <a:rPr lang="fr-FR" sz="1400" i="1" dirty="0">
                <a:solidFill>
                  <a:srgbClr val="002060"/>
                </a:solidFill>
                <a:latin typeface="Aptos"/>
              </a:rPr>
              <a:t>En catégorie F4, il nécessite une table permettant de poser le modèle; le concurrent doit pouvoir tourner son modèle suivant le besoin des juges installés à 5m,</a:t>
            </a:r>
          </a:p>
          <a:p>
            <a:pPr lvl="1">
              <a:spcAft>
                <a:spcPts val="600"/>
              </a:spcAft>
            </a:pPr>
            <a:r>
              <a:rPr lang="fr-FR" sz="1400" b="1" i="1" dirty="0">
                <a:solidFill>
                  <a:srgbClr val="002060"/>
                </a:solidFill>
                <a:latin typeface="Aptos"/>
              </a:rPr>
              <a:t>La pause déjeuner :</a:t>
            </a:r>
          </a:p>
          <a:p>
            <a:pPr marL="742950" lvl="1" indent="-285750">
              <a:spcAft>
                <a:spcPts val="600"/>
              </a:spcAft>
              <a:buFont typeface="Wingdings" panose="05000000000000000000" pitchFamily="2" charset="2"/>
              <a:buChar char="Ø"/>
            </a:pPr>
            <a:r>
              <a:rPr lang="fr-FR" sz="1400" i="1" dirty="0">
                <a:solidFill>
                  <a:srgbClr val="002060"/>
                </a:solidFill>
                <a:latin typeface="Aptos"/>
              </a:rPr>
              <a:t>Nécessaire pour tous, bien sur. Nous attirons votre attention sur l’absence de boissons alcoolisées, incompatibles selon nous pour une pratique maitrisée de notre loisir (en compétition ou non) </a:t>
            </a:r>
          </a:p>
          <a:p>
            <a:pPr lvl="1">
              <a:spcAft>
                <a:spcPts val="600"/>
              </a:spcAft>
            </a:pPr>
            <a:r>
              <a:rPr lang="fr-FR" sz="1400" b="1" i="1" dirty="0">
                <a:solidFill>
                  <a:srgbClr val="002060"/>
                </a:solidFill>
                <a:latin typeface="Aptos"/>
              </a:rPr>
              <a:t>Les vols :</a:t>
            </a:r>
          </a:p>
          <a:p>
            <a:pPr marL="742950" lvl="1" indent="-285750">
              <a:spcAft>
                <a:spcPts val="600"/>
              </a:spcAft>
              <a:buFont typeface="Wingdings" panose="05000000000000000000" pitchFamily="2" charset="2"/>
              <a:buChar char="Ø"/>
            </a:pPr>
            <a:r>
              <a:rPr lang="fr-FR" sz="1400" i="1" dirty="0">
                <a:solidFill>
                  <a:srgbClr val="002060"/>
                </a:solidFill>
                <a:latin typeface="Aptos"/>
              </a:rPr>
              <a:t>Pour garantir la sécurité pendant les évolutions le directeur de la compétition ou une personne qu’il a nommée s’assure que seules les personnes autorisées sont présentent en bord de piste,</a:t>
            </a:r>
          </a:p>
          <a:p>
            <a:pPr lvl="1">
              <a:spcAft>
                <a:spcPts val="600"/>
              </a:spcAft>
            </a:pPr>
            <a:r>
              <a:rPr lang="fr-FR" sz="1400" b="1" i="1" dirty="0">
                <a:solidFill>
                  <a:srgbClr val="002060"/>
                </a:solidFill>
                <a:latin typeface="Aptos"/>
              </a:rPr>
              <a:t>Les résultats :</a:t>
            </a:r>
          </a:p>
          <a:p>
            <a:pPr marL="742950" lvl="1" indent="-285750">
              <a:spcAft>
                <a:spcPts val="600"/>
              </a:spcAft>
              <a:buFont typeface="Wingdings" panose="05000000000000000000" pitchFamily="2" charset="2"/>
              <a:buChar char="Ø"/>
            </a:pPr>
            <a:r>
              <a:rPr lang="fr-FR" sz="1400" i="1" dirty="0">
                <a:solidFill>
                  <a:srgbClr val="002060"/>
                </a:solidFill>
                <a:latin typeface="Aptos"/>
              </a:rPr>
              <a:t>Le classement est annoncé à la fin du concours. L’organisation d’une cérémonie de remise des prix est à l’appréciation des organisateurs.</a:t>
            </a:r>
          </a:p>
          <a:p>
            <a:pPr lvl="1">
              <a:spcAft>
                <a:spcPts val="600"/>
              </a:spcAft>
            </a:pPr>
            <a:endParaRPr lang="fr-FR" sz="1200" b="1" i="1" dirty="0">
              <a:solidFill>
                <a:srgbClr val="0070C0"/>
              </a:solidFill>
              <a:latin typeface="Aptos"/>
            </a:endParaRPr>
          </a:p>
          <a:p>
            <a:pPr lvl="1">
              <a:spcAft>
                <a:spcPts val="600"/>
              </a:spcAft>
            </a:pPr>
            <a:r>
              <a:rPr lang="fr-FR" sz="1400" b="1" i="1" dirty="0">
                <a:solidFill>
                  <a:srgbClr val="0070C0"/>
                </a:solidFill>
                <a:latin typeface="Aptos"/>
              </a:rPr>
              <a:t>Nota: </a:t>
            </a:r>
            <a:r>
              <a:rPr lang="fr-FR" sz="1400" i="1" dirty="0">
                <a:solidFill>
                  <a:srgbClr val="0070C0"/>
                </a:solidFill>
                <a:latin typeface="Aptos"/>
              </a:rPr>
              <a:t>Nommer un « gardien du temps » n’est pas une obligation mais il apporte une aide précieuse pour respecter les horaires et garantir le nombre prévu de sessions de vols.</a:t>
            </a:r>
            <a:endParaRPr lang="fr-FR" sz="1400" b="1" i="1" dirty="0">
              <a:solidFill>
                <a:srgbClr val="0070C0"/>
              </a:solidFill>
              <a:latin typeface="Aptos"/>
            </a:endParaRPr>
          </a:p>
        </p:txBody>
      </p:sp>
      <p:sp>
        <p:nvSpPr>
          <p:cNvPr id="9" name="Rectangle : coins arrondis 1">
            <a:extLst>
              <a:ext uri="{FF2B5EF4-FFF2-40B4-BE49-F238E27FC236}">
                <a16:creationId xmlns:a16="http://schemas.microsoft.com/office/drawing/2014/main" id="{B2E158CC-F1F0-EE69-08C3-82281609BE47}"/>
              </a:ext>
            </a:extLst>
          </p:cNvPr>
          <p:cNvSpPr/>
          <p:nvPr/>
        </p:nvSpPr>
        <p:spPr>
          <a:xfrm>
            <a:off x="3178629" y="534527"/>
            <a:ext cx="1767839" cy="45865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so"/>
              </a:rPr>
              <a:t>Les temps clefs</a:t>
            </a:r>
          </a:p>
        </p:txBody>
      </p:sp>
      <p:pic>
        <p:nvPicPr>
          <p:cNvPr id="2" name="Image 1" descr="Fédération Française d'Aéromodélisme">
            <a:extLst>
              <a:ext uri="{FF2B5EF4-FFF2-40B4-BE49-F238E27FC236}">
                <a16:creationId xmlns:a16="http://schemas.microsoft.com/office/drawing/2014/main" id="{5234D00A-EFAD-46BD-7DAD-AF16B3CC0494}"/>
              </a:ext>
            </a:extLst>
          </p:cNvPr>
          <p:cNvPicPr/>
          <p:nvPr/>
        </p:nvPicPr>
        <p:blipFill>
          <a:blip r:embed="rId2" cstate="print"/>
          <a:srcRect/>
          <a:stretch>
            <a:fillRect/>
          </a:stretch>
        </p:blipFill>
        <p:spPr bwMode="auto">
          <a:xfrm>
            <a:off x="11353800" y="135734"/>
            <a:ext cx="540284" cy="605945"/>
          </a:xfrm>
          <a:prstGeom prst="rect">
            <a:avLst/>
          </a:prstGeom>
          <a:noFill/>
        </p:spPr>
      </p:pic>
      <p:pic>
        <p:nvPicPr>
          <p:cNvPr id="7" name="Image 6">
            <a:extLst>
              <a:ext uri="{FF2B5EF4-FFF2-40B4-BE49-F238E27FC236}">
                <a16:creationId xmlns:a16="http://schemas.microsoft.com/office/drawing/2014/main" id="{8F036F87-8026-7EA6-CF5E-3B391819D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grpSp>
        <p:nvGrpSpPr>
          <p:cNvPr id="12" name="Groupe 11"/>
          <p:cNvGrpSpPr/>
          <p:nvPr/>
        </p:nvGrpSpPr>
        <p:grpSpPr>
          <a:xfrm>
            <a:off x="9287140" y="266216"/>
            <a:ext cx="796531" cy="549027"/>
            <a:chOff x="5131829" y="578732"/>
            <a:chExt cx="796531" cy="549027"/>
          </a:xfrm>
        </p:grpSpPr>
        <p:sp>
          <p:nvSpPr>
            <p:cNvPr id="13" name="Flèche vers le bas 12"/>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14" name="ZoneTexte 13">
              <a:hlinkClick r:id="rId4"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spTree>
    <p:extLst>
      <p:ext uri="{BB962C8B-B14F-4D97-AF65-F5344CB8AC3E}">
        <p14:creationId xmlns:p14="http://schemas.microsoft.com/office/powerpoint/2010/main" val="802264762"/>
      </p:ext>
    </p:extLst>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D78B6-CCB9-4E09-CFE7-44403FADC4C1}"/>
            </a:ext>
          </a:extLst>
        </p:cNvPr>
        <p:cNvGrpSpPr/>
        <p:nvPr/>
      </p:nvGrpSpPr>
      <p:grpSpPr>
        <a:xfrm>
          <a:off x="0" y="0"/>
          <a:ext cx="0" cy="0"/>
          <a:chOff x="0" y="0"/>
          <a:chExt cx="0" cy="0"/>
        </a:xfrm>
      </p:grpSpPr>
      <p:sp>
        <p:nvSpPr>
          <p:cNvPr id="6" name="Espace réservé du pied de page 25">
            <a:extLst>
              <a:ext uri="{FF2B5EF4-FFF2-40B4-BE49-F238E27FC236}">
                <a16:creationId xmlns:a16="http://schemas.microsoft.com/office/drawing/2014/main" id="{C4245DF4-2237-91DE-007B-B4645D6EB591}"/>
              </a:ext>
            </a:extLst>
          </p:cNvPr>
          <p:cNvSpPr>
            <a:spLocks noGrp="1"/>
          </p:cNvSpPr>
          <p:nvPr>
            <p:ph type="ftr" sz="quarter" idx="11"/>
          </p:nvPr>
        </p:nvSpPr>
        <p:spPr>
          <a:xfrm>
            <a:off x="4648200" y="6356351"/>
            <a:ext cx="2895600" cy="365125"/>
          </a:xfrm>
        </p:spPr>
        <p:txBody>
          <a:bodyPr/>
          <a:lstStyle/>
          <a:p>
            <a:r>
              <a:rPr lang="fr-FR" dirty="0">
                <a:latin typeface="Aptos" panose="020B0004020202020204" pitchFamily="34" charset="0"/>
              </a:rPr>
              <a:t>Guide organisateur concours maquettes - V1 février 2024</a:t>
            </a:r>
          </a:p>
        </p:txBody>
      </p:sp>
      <p:sp>
        <p:nvSpPr>
          <p:cNvPr id="3" name="Espace réservé du numéro de diapositive 2">
            <a:extLst>
              <a:ext uri="{FF2B5EF4-FFF2-40B4-BE49-F238E27FC236}">
                <a16:creationId xmlns:a16="http://schemas.microsoft.com/office/drawing/2014/main" id="{F988B1F8-AB89-F953-8F4A-163FA16D4DB2}"/>
              </a:ext>
            </a:extLst>
          </p:cNvPr>
          <p:cNvSpPr>
            <a:spLocks noGrp="1"/>
          </p:cNvSpPr>
          <p:nvPr>
            <p:ph type="sldNum" sz="quarter" idx="12"/>
          </p:nvPr>
        </p:nvSpPr>
        <p:spPr/>
        <p:txBody>
          <a:bodyPr/>
          <a:lstStyle/>
          <a:p>
            <a:fld id="{1DA736CC-248E-470D-969F-07DB84F06D5F}" type="slidenum">
              <a:rPr lang="fr-FR" smtClean="0">
                <a:latin typeface="Aptos" panose="020B0004020202020204" pitchFamily="34" charset="0"/>
              </a:rPr>
              <a:pPr/>
              <a:t>14</a:t>
            </a:fld>
            <a:endParaRPr lang="fr-FR" dirty="0">
              <a:latin typeface="Aptos" panose="020B0004020202020204" pitchFamily="34" charset="0"/>
            </a:endParaRPr>
          </a:p>
        </p:txBody>
      </p:sp>
      <p:sp>
        <p:nvSpPr>
          <p:cNvPr id="7" name="Rectangle : coins arrondis 9">
            <a:extLst>
              <a:ext uri="{FF2B5EF4-FFF2-40B4-BE49-F238E27FC236}">
                <a16:creationId xmlns:a16="http://schemas.microsoft.com/office/drawing/2014/main" id="{02822993-F23F-12F5-6CF1-B6D9A576A61B}"/>
              </a:ext>
            </a:extLst>
          </p:cNvPr>
          <p:cNvSpPr/>
          <p:nvPr/>
        </p:nvSpPr>
        <p:spPr>
          <a:xfrm>
            <a:off x="3166653" y="493888"/>
            <a:ext cx="1672922" cy="671065"/>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os"/>
              </a:rPr>
              <a:t>Quel mode d’inscription ?</a:t>
            </a:r>
          </a:p>
        </p:txBody>
      </p:sp>
      <p:sp>
        <p:nvSpPr>
          <p:cNvPr id="10" name="ZoneTexte 9">
            <a:extLst>
              <a:ext uri="{FF2B5EF4-FFF2-40B4-BE49-F238E27FC236}">
                <a16:creationId xmlns:a16="http://schemas.microsoft.com/office/drawing/2014/main" id="{C1CC0FEB-FA66-BE96-3D48-8E015F8DB0A3}"/>
              </a:ext>
            </a:extLst>
          </p:cNvPr>
          <p:cNvSpPr txBox="1"/>
          <p:nvPr/>
        </p:nvSpPr>
        <p:spPr>
          <a:xfrm>
            <a:off x="0" y="960499"/>
            <a:ext cx="11894084" cy="1384995"/>
          </a:xfrm>
          <a:prstGeom prst="rect">
            <a:avLst/>
          </a:prstGeom>
          <a:noFill/>
        </p:spPr>
        <p:txBody>
          <a:bodyPr wrap="square">
            <a:spAutoFit/>
          </a:bodyPr>
          <a:lstStyle/>
          <a:p>
            <a:pPr lvl="1">
              <a:spcAft>
                <a:spcPts val="600"/>
              </a:spcAft>
            </a:pPr>
            <a:r>
              <a:rPr lang="fr-FR" b="1" i="1" dirty="0">
                <a:solidFill>
                  <a:srgbClr val="0070C0"/>
                </a:solidFill>
                <a:latin typeface="Aptos" panose="020B0004020202020204" pitchFamily="34" charset="0"/>
              </a:rPr>
              <a:t>Au choix ...</a:t>
            </a: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Ce sujet n’est pas normé et reste à l’appréciation des clubs organisateurs. Différents formats de fiches sont utilisés sur différents supports (Word, Excel)</a:t>
            </a: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Une expérimentation d’inscription en ligne est en cours avec quelques concours; suivant le résultat ce sujet pourrait faire l’objet d’évolutions en 2025.</a:t>
            </a:r>
          </a:p>
        </p:txBody>
      </p:sp>
      <p:sp>
        <p:nvSpPr>
          <p:cNvPr id="11" name="Rectangle : coins arrondis 2">
            <a:extLst>
              <a:ext uri="{FF2B5EF4-FFF2-40B4-BE49-F238E27FC236}">
                <a16:creationId xmlns:a16="http://schemas.microsoft.com/office/drawing/2014/main" id="{1BBD786B-8468-7BD4-59AA-5ADE87F961AC}"/>
              </a:ext>
            </a:extLst>
          </p:cNvPr>
          <p:cNvSpPr/>
          <p:nvPr/>
        </p:nvSpPr>
        <p:spPr>
          <a:xfrm>
            <a:off x="3217881" y="2710904"/>
            <a:ext cx="1621694" cy="71809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os" panose="020B0004020202020204" pitchFamily="34" charset="0"/>
              </a:rPr>
              <a:t>Quel logiciel pour le classement ?</a:t>
            </a:r>
          </a:p>
        </p:txBody>
      </p:sp>
      <p:sp>
        <p:nvSpPr>
          <p:cNvPr id="12" name="ZoneTexte 11">
            <a:extLst>
              <a:ext uri="{FF2B5EF4-FFF2-40B4-BE49-F238E27FC236}">
                <a16:creationId xmlns:a16="http://schemas.microsoft.com/office/drawing/2014/main" id="{C1CC0FEB-FA66-BE96-3D48-8E015F8DB0A3}"/>
              </a:ext>
            </a:extLst>
          </p:cNvPr>
          <p:cNvSpPr txBox="1"/>
          <p:nvPr/>
        </p:nvSpPr>
        <p:spPr>
          <a:xfrm>
            <a:off x="0" y="3526037"/>
            <a:ext cx="11818374" cy="2185214"/>
          </a:xfrm>
          <a:prstGeom prst="rect">
            <a:avLst/>
          </a:prstGeom>
          <a:noFill/>
        </p:spPr>
        <p:txBody>
          <a:bodyPr wrap="square">
            <a:spAutoFit/>
          </a:bodyPr>
          <a:lstStyle/>
          <a:p>
            <a:pPr lvl="1">
              <a:spcAft>
                <a:spcPts val="600"/>
              </a:spcAft>
            </a:pPr>
            <a:r>
              <a:rPr lang="fr-FR" b="1" i="1" dirty="0">
                <a:solidFill>
                  <a:srgbClr val="0070C0"/>
                </a:solidFill>
                <a:latin typeface="Aptos" panose="020B0004020202020204" pitchFamily="34" charset="0"/>
              </a:rPr>
              <a:t>Excel est notre ami</a:t>
            </a: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Depuis plusieurs années des fichiers Excel sont utilisables et disponibles ici : https://maquette.sport.ffam.asso.fr/fichiers-de-collecte-des-resultats-dun-concours-de-maquettes/</a:t>
            </a: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L’expérimentation en cours d’inscription en ligne s’accompagne également d’une refonte du logiciel de calcul des scores et fera parti des évolutions possibles l’année prochaine.</a:t>
            </a:r>
          </a:p>
          <a:p>
            <a:pPr marL="742950" lvl="1" indent="-285750">
              <a:spcAft>
                <a:spcPts val="600"/>
              </a:spcAft>
              <a:buFont typeface="Wingdings" panose="05000000000000000000" pitchFamily="2" charset="2"/>
              <a:buChar char="Ø"/>
            </a:pPr>
            <a:r>
              <a:rPr lang="fr-FR" sz="1400" b="1" i="1" dirty="0">
                <a:solidFill>
                  <a:srgbClr val="002060"/>
                </a:solidFill>
                <a:latin typeface="Aptos" panose="020B0004020202020204" pitchFamily="34" charset="0"/>
              </a:rPr>
              <a:t>Qui s’occupe de la saisie des notes ? </a:t>
            </a:r>
          </a:p>
          <a:p>
            <a:pPr marL="800100" lvl="1" indent="-342900">
              <a:spcAft>
                <a:spcPts val="600"/>
              </a:spcAft>
              <a:buFont typeface="Wingdings" pitchFamily="2" charset="2"/>
              <a:buChar char="q"/>
            </a:pPr>
            <a:r>
              <a:rPr lang="fr-FR" sz="1400" i="1" dirty="0">
                <a:solidFill>
                  <a:srgbClr val="002060"/>
                </a:solidFill>
                <a:latin typeface="Aptos" panose="020B0004020202020204" pitchFamily="34" charset="0"/>
              </a:rPr>
              <a:t>L’organisateur du concours ou les juges: il est important de le définir avant le concours. Dans tous les cas c’est le responsable du Jury et le Directeur de la compétition qui sont garants de l’exactitude des résultats et de leur diffusion.</a:t>
            </a:r>
          </a:p>
        </p:txBody>
      </p:sp>
      <p:pic>
        <p:nvPicPr>
          <p:cNvPr id="2" name="Image 1" descr="Fédération Française d'Aéromodélisme">
            <a:extLst>
              <a:ext uri="{FF2B5EF4-FFF2-40B4-BE49-F238E27FC236}">
                <a16:creationId xmlns:a16="http://schemas.microsoft.com/office/drawing/2014/main" id="{2A1B7256-3C98-392A-E29E-35CACED59FD9}"/>
              </a:ext>
            </a:extLst>
          </p:cNvPr>
          <p:cNvPicPr/>
          <p:nvPr/>
        </p:nvPicPr>
        <p:blipFill>
          <a:blip r:embed="rId2" cstate="print"/>
          <a:srcRect/>
          <a:stretch>
            <a:fillRect/>
          </a:stretch>
        </p:blipFill>
        <p:spPr bwMode="auto">
          <a:xfrm>
            <a:off x="11353800" y="135734"/>
            <a:ext cx="540284" cy="605945"/>
          </a:xfrm>
          <a:prstGeom prst="rect">
            <a:avLst/>
          </a:prstGeom>
          <a:noFill/>
        </p:spPr>
      </p:pic>
      <p:pic>
        <p:nvPicPr>
          <p:cNvPr id="4" name="Image 3">
            <a:extLst>
              <a:ext uri="{FF2B5EF4-FFF2-40B4-BE49-F238E27FC236}">
                <a16:creationId xmlns:a16="http://schemas.microsoft.com/office/drawing/2014/main" id="{2C526A32-2C57-E59A-D76C-DFD1EA899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grpSp>
        <p:nvGrpSpPr>
          <p:cNvPr id="16" name="Groupe 15"/>
          <p:cNvGrpSpPr/>
          <p:nvPr/>
        </p:nvGrpSpPr>
        <p:grpSpPr>
          <a:xfrm>
            <a:off x="9287140" y="266216"/>
            <a:ext cx="796531" cy="549027"/>
            <a:chOff x="5131829" y="578732"/>
            <a:chExt cx="796531" cy="549027"/>
          </a:xfrm>
        </p:grpSpPr>
        <p:sp>
          <p:nvSpPr>
            <p:cNvPr id="17" name="Flèche vers le bas 16"/>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18" name="ZoneTexte 17">
              <a:hlinkClick r:id="rId4"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spTree>
    <p:extLst>
      <p:ext uri="{BB962C8B-B14F-4D97-AF65-F5344CB8AC3E}">
        <p14:creationId xmlns:p14="http://schemas.microsoft.com/office/powerpoint/2010/main" val="361072223"/>
      </p:ext>
    </p:extLst>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D78B6-CCB9-4E09-CFE7-44403FADC4C1}"/>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FE238F26-A7C9-AB54-E7F3-7CDE6E734D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3332"/>
          <a:stretch/>
        </p:blipFill>
        <p:spPr>
          <a:xfrm>
            <a:off x="787051" y="5068501"/>
            <a:ext cx="708533" cy="1104268"/>
          </a:xfrm>
          <a:prstGeom prst="rect">
            <a:avLst/>
          </a:prstGeom>
        </p:spPr>
      </p:pic>
      <p:sp>
        <p:nvSpPr>
          <p:cNvPr id="25" name="ZoneTexte 7">
            <a:extLst>
              <a:ext uri="{FF2B5EF4-FFF2-40B4-BE49-F238E27FC236}">
                <a16:creationId xmlns:a16="http://schemas.microsoft.com/office/drawing/2014/main" id="{E06A5F45-EE64-8CE5-58E6-375A7F1C652D}"/>
              </a:ext>
            </a:extLst>
          </p:cNvPr>
          <p:cNvSpPr txBox="1"/>
          <p:nvPr/>
        </p:nvSpPr>
        <p:spPr>
          <a:xfrm>
            <a:off x="640715" y="4980431"/>
            <a:ext cx="10876096" cy="1184940"/>
          </a:xfrm>
          <a:prstGeom prst="rect">
            <a:avLst/>
          </a:prstGeom>
          <a:noFill/>
          <a:ln>
            <a:solidFill>
              <a:srgbClr val="0070C0"/>
            </a:solidFill>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a:spcAft>
                <a:spcPts val="600"/>
              </a:spcAft>
            </a:pPr>
            <a:r>
              <a:rPr lang="fr-FR" sz="1400" b="1" i="1" dirty="0">
                <a:solidFill>
                  <a:srgbClr val="0070C0"/>
                </a:solidFill>
                <a:latin typeface="Aptos" panose="020B0004020202020204" pitchFamily="34" charset="0"/>
              </a:rPr>
              <a:t>Quelques valeurs repères:</a:t>
            </a:r>
          </a:p>
          <a:p>
            <a:pPr marL="1200150" lvl="2" indent="-180000">
              <a:spcAft>
                <a:spcPts val="600"/>
              </a:spcAft>
              <a:buFont typeface="Wingdings" panose="05000000000000000000" pitchFamily="2" charset="2"/>
              <a:buChar char="§"/>
            </a:pPr>
            <a:r>
              <a:rPr lang="fr-FR" sz="1400" i="1" dirty="0">
                <a:solidFill>
                  <a:srgbClr val="0070C0"/>
                </a:solidFill>
                <a:latin typeface="Aptos" panose="020B0004020202020204" pitchFamily="34" charset="0"/>
              </a:rPr>
              <a:t>2/3 juges et 100% d’appareils en catégorie nationale: jusqu’à 12 concurrents avec 2 vols pour chacun</a:t>
            </a:r>
          </a:p>
          <a:p>
            <a:pPr marL="1200150" lvl="2" indent="-180000">
              <a:spcAft>
                <a:spcPts val="600"/>
              </a:spcAft>
              <a:buFont typeface="Wingdings" panose="05000000000000000000" pitchFamily="2" charset="2"/>
              <a:buChar char="§"/>
            </a:pPr>
            <a:r>
              <a:rPr lang="fr-FR" sz="1400" i="1" dirty="0">
                <a:solidFill>
                  <a:srgbClr val="0070C0"/>
                </a:solidFill>
                <a:latin typeface="Aptos" panose="020B0004020202020204" pitchFamily="34" charset="0"/>
              </a:rPr>
              <a:t>2/3 juges et 80% d’appareils en catégorie nationale + 20% en F4: jusqu’à 10 concurrents avec 2 vols pour chacun</a:t>
            </a:r>
          </a:p>
          <a:p>
            <a:pPr marL="1200150" lvl="2" indent="-180000">
              <a:spcAft>
                <a:spcPts val="600"/>
              </a:spcAft>
              <a:buFont typeface="Wingdings" panose="05000000000000000000" pitchFamily="2" charset="2"/>
              <a:buChar char="§"/>
            </a:pPr>
            <a:r>
              <a:rPr lang="fr-FR" sz="1400" i="1" dirty="0">
                <a:solidFill>
                  <a:srgbClr val="0070C0"/>
                </a:solidFill>
                <a:latin typeface="Aptos" panose="020B0004020202020204" pitchFamily="34" charset="0"/>
              </a:rPr>
              <a:t>4 juges et 80% d’appareils en catégorie nationale + 20% en F4: jusqu’à 13 concurrents avec 2 vols pour chacun</a:t>
            </a:r>
          </a:p>
        </p:txBody>
      </p:sp>
      <p:sp>
        <p:nvSpPr>
          <p:cNvPr id="6" name="Espace réservé du pied de page 25">
            <a:extLst>
              <a:ext uri="{FF2B5EF4-FFF2-40B4-BE49-F238E27FC236}">
                <a16:creationId xmlns:a16="http://schemas.microsoft.com/office/drawing/2014/main" id="{C4245DF4-2237-91DE-007B-B4645D6EB591}"/>
              </a:ext>
            </a:extLst>
          </p:cNvPr>
          <p:cNvSpPr>
            <a:spLocks noGrp="1"/>
          </p:cNvSpPr>
          <p:nvPr>
            <p:ph type="ftr" sz="quarter" idx="11"/>
          </p:nvPr>
        </p:nvSpPr>
        <p:spPr>
          <a:xfrm>
            <a:off x="4648200" y="6356351"/>
            <a:ext cx="2895600" cy="365125"/>
          </a:xfrm>
        </p:spPr>
        <p:txBody>
          <a:bodyPr/>
          <a:lstStyle/>
          <a:p>
            <a:r>
              <a:rPr lang="fr-FR" dirty="0"/>
              <a:t>Guide organisateur concours maquettes - V1 février 2024</a:t>
            </a:r>
          </a:p>
        </p:txBody>
      </p:sp>
      <p:sp>
        <p:nvSpPr>
          <p:cNvPr id="3" name="Espace réservé du numéro de diapositive 2">
            <a:extLst>
              <a:ext uri="{FF2B5EF4-FFF2-40B4-BE49-F238E27FC236}">
                <a16:creationId xmlns:a16="http://schemas.microsoft.com/office/drawing/2014/main" id="{F988B1F8-AB89-F953-8F4A-163FA16D4DB2}"/>
              </a:ext>
            </a:extLst>
          </p:cNvPr>
          <p:cNvSpPr>
            <a:spLocks noGrp="1"/>
          </p:cNvSpPr>
          <p:nvPr>
            <p:ph type="sldNum" sz="quarter" idx="12"/>
          </p:nvPr>
        </p:nvSpPr>
        <p:spPr/>
        <p:txBody>
          <a:bodyPr/>
          <a:lstStyle/>
          <a:p>
            <a:fld id="{1DA736CC-248E-470D-969F-07DB84F06D5F}" type="slidenum">
              <a:rPr lang="fr-FR" smtClean="0"/>
              <a:pPr/>
              <a:t>15</a:t>
            </a:fld>
            <a:endParaRPr lang="fr-FR" dirty="0"/>
          </a:p>
        </p:txBody>
      </p:sp>
      <p:sp>
        <p:nvSpPr>
          <p:cNvPr id="9" name="Rectangle : coins arrondis 14">
            <a:extLst>
              <a:ext uri="{FF2B5EF4-FFF2-40B4-BE49-F238E27FC236}">
                <a16:creationId xmlns:a16="http://schemas.microsoft.com/office/drawing/2014/main" id="{F4F0180A-BA29-2B01-0DA2-5F9ED555DC93}"/>
              </a:ext>
            </a:extLst>
          </p:cNvPr>
          <p:cNvSpPr/>
          <p:nvPr/>
        </p:nvSpPr>
        <p:spPr>
          <a:xfrm>
            <a:off x="3166654" y="493888"/>
            <a:ext cx="1875610"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os"/>
              </a:rPr>
              <a:t>Combien de sessions de vol peut-on prévoir ?</a:t>
            </a:r>
          </a:p>
        </p:txBody>
      </p:sp>
      <p:pic>
        <p:nvPicPr>
          <p:cNvPr id="2" name="Image 1" descr="Fédération Française d'Aéromodélisme">
            <a:extLst>
              <a:ext uri="{FF2B5EF4-FFF2-40B4-BE49-F238E27FC236}">
                <a16:creationId xmlns:a16="http://schemas.microsoft.com/office/drawing/2014/main" id="{BABF3AA9-ED26-4854-228C-797C4BB50B77}"/>
              </a:ext>
            </a:extLst>
          </p:cNvPr>
          <p:cNvPicPr/>
          <p:nvPr/>
        </p:nvPicPr>
        <p:blipFill>
          <a:blip r:embed="rId3" cstate="print"/>
          <a:srcRect/>
          <a:stretch>
            <a:fillRect/>
          </a:stretch>
        </p:blipFill>
        <p:spPr bwMode="auto">
          <a:xfrm>
            <a:off x="11353800" y="135734"/>
            <a:ext cx="540284" cy="605945"/>
          </a:xfrm>
          <a:prstGeom prst="rect">
            <a:avLst/>
          </a:prstGeom>
          <a:noFill/>
        </p:spPr>
      </p:pic>
      <p:pic>
        <p:nvPicPr>
          <p:cNvPr id="4" name="Image 3">
            <a:extLst>
              <a:ext uri="{FF2B5EF4-FFF2-40B4-BE49-F238E27FC236}">
                <a16:creationId xmlns:a16="http://schemas.microsoft.com/office/drawing/2014/main" id="{5738CE40-E6EC-CB76-AD8C-096C8AE186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sp>
        <p:nvSpPr>
          <p:cNvPr id="11" name="Rectangle 10"/>
          <p:cNvSpPr/>
          <p:nvPr/>
        </p:nvSpPr>
        <p:spPr>
          <a:xfrm>
            <a:off x="1141317" y="2224049"/>
            <a:ext cx="4195357" cy="523220"/>
          </a:xfrm>
          <a:prstGeom prst="rect">
            <a:avLst/>
          </a:prstGeom>
        </p:spPr>
        <p:txBody>
          <a:bodyPr wrap="square">
            <a:spAutoFit/>
          </a:bodyPr>
          <a:lstStyle/>
          <a:p>
            <a:pPr marL="0" lvl="1" algn="r">
              <a:spcAft>
                <a:spcPts val="600"/>
              </a:spcAft>
            </a:pPr>
            <a:r>
              <a:rPr lang="fr-FR" sz="1400" b="1" i="1" dirty="0">
                <a:solidFill>
                  <a:srgbClr val="002060"/>
                </a:solidFill>
                <a:latin typeface="Aptos" panose="020B0004020202020204" pitchFamily="34" charset="0"/>
              </a:rPr>
              <a:t>Outil d’aide à l’évaluation du temps nécessaire à un concours de maquettes RC.</a:t>
            </a:r>
          </a:p>
        </p:txBody>
      </p:sp>
      <p:sp>
        <p:nvSpPr>
          <p:cNvPr id="29" name="Légende encadrée 2 28"/>
          <p:cNvSpPr/>
          <p:nvPr/>
        </p:nvSpPr>
        <p:spPr>
          <a:xfrm>
            <a:off x="9934950" y="2122488"/>
            <a:ext cx="1509486" cy="495300"/>
          </a:xfrm>
          <a:prstGeom prst="borderCallout2">
            <a:avLst>
              <a:gd name="adj1" fmla="val 67512"/>
              <a:gd name="adj2" fmla="val -4092"/>
              <a:gd name="adj3" fmla="val 77107"/>
              <a:gd name="adj4" fmla="val -17706"/>
              <a:gd name="adj5" fmla="val 83772"/>
              <a:gd name="adj6" fmla="val -4463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C00000"/>
                </a:solidFill>
              </a:rPr>
              <a:t>Données d’entrée à collecter</a:t>
            </a:r>
          </a:p>
        </p:txBody>
      </p:sp>
      <p:grpSp>
        <p:nvGrpSpPr>
          <p:cNvPr id="33" name="Groupe 32"/>
          <p:cNvGrpSpPr/>
          <p:nvPr/>
        </p:nvGrpSpPr>
        <p:grpSpPr>
          <a:xfrm>
            <a:off x="9287140" y="266216"/>
            <a:ext cx="796531" cy="549027"/>
            <a:chOff x="5131829" y="578732"/>
            <a:chExt cx="796531" cy="549027"/>
          </a:xfrm>
        </p:grpSpPr>
        <p:sp>
          <p:nvSpPr>
            <p:cNvPr id="34" name="Flèche vers le bas 33"/>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35" name="ZoneTexte 34">
              <a:hlinkClick r:id="rId5"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cxnSp>
        <p:nvCxnSpPr>
          <p:cNvPr id="10" name="Connecteur droit 9">
            <a:extLst>
              <a:ext uri="{FF2B5EF4-FFF2-40B4-BE49-F238E27FC236}">
                <a16:creationId xmlns:a16="http://schemas.microsoft.com/office/drawing/2014/main" id="{F39801B4-C11C-7440-63F7-7D287635AE23}"/>
              </a:ext>
            </a:extLst>
          </p:cNvPr>
          <p:cNvCxnSpPr>
            <a:cxnSpLocks/>
          </p:cNvCxnSpPr>
          <p:nvPr/>
        </p:nvCxnSpPr>
        <p:spPr>
          <a:xfrm>
            <a:off x="9208553" y="1756822"/>
            <a:ext cx="0" cy="151529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3CDEEB2A-9332-DD5E-29FA-1AAE5899FCDA}"/>
              </a:ext>
            </a:extLst>
          </p:cNvPr>
          <p:cNvCxnSpPr>
            <a:cxnSpLocks/>
          </p:cNvCxnSpPr>
          <p:nvPr/>
        </p:nvCxnSpPr>
        <p:spPr>
          <a:xfrm>
            <a:off x="9222306" y="3660525"/>
            <a:ext cx="0" cy="9753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Légende encadrée 2 28">
            <a:extLst>
              <a:ext uri="{FF2B5EF4-FFF2-40B4-BE49-F238E27FC236}">
                <a16:creationId xmlns:a16="http://schemas.microsoft.com/office/drawing/2014/main" id="{1CE0EB50-4D44-9478-0041-FBB3C54BC2C8}"/>
              </a:ext>
            </a:extLst>
          </p:cNvPr>
          <p:cNvSpPr/>
          <p:nvPr/>
        </p:nvSpPr>
        <p:spPr>
          <a:xfrm>
            <a:off x="9934950" y="3585793"/>
            <a:ext cx="1509486" cy="495300"/>
          </a:xfrm>
          <a:prstGeom prst="borderCallout2">
            <a:avLst>
              <a:gd name="adj1" fmla="val 67512"/>
              <a:gd name="adj2" fmla="val -4092"/>
              <a:gd name="adj3" fmla="val 77107"/>
              <a:gd name="adj4" fmla="val -17706"/>
              <a:gd name="adj5" fmla="val 83772"/>
              <a:gd name="adj6" fmla="val -4463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C00000"/>
                </a:solidFill>
              </a:rPr>
              <a:t>Données de sortie</a:t>
            </a:r>
          </a:p>
        </p:txBody>
      </p:sp>
      <p:pic>
        <p:nvPicPr>
          <p:cNvPr id="16" name="Image 15">
            <a:extLst>
              <a:ext uri="{FF2B5EF4-FFF2-40B4-BE49-F238E27FC236}">
                <a16:creationId xmlns:a16="http://schemas.microsoft.com/office/drawing/2014/main" id="{452E689E-A3D4-A870-9010-0102FC73D15E}"/>
              </a:ext>
            </a:extLst>
          </p:cNvPr>
          <p:cNvPicPr>
            <a:picLocks noChangeAspect="1"/>
          </p:cNvPicPr>
          <p:nvPr/>
        </p:nvPicPr>
        <p:blipFill>
          <a:blip r:embed="rId6"/>
          <a:stretch>
            <a:fillRect/>
          </a:stretch>
        </p:blipFill>
        <p:spPr>
          <a:xfrm>
            <a:off x="5768246" y="266216"/>
            <a:ext cx="3224095" cy="4653717"/>
          </a:xfrm>
          <a:prstGeom prst="rect">
            <a:avLst/>
          </a:prstGeom>
        </p:spPr>
      </p:pic>
      <p:graphicFrame>
        <p:nvGraphicFramePr>
          <p:cNvPr id="5" name="Objet 4">
            <a:extLst>
              <a:ext uri="{FF2B5EF4-FFF2-40B4-BE49-F238E27FC236}">
                <a16:creationId xmlns:a16="http://schemas.microsoft.com/office/drawing/2014/main" id="{D37C56E1-D8AA-41A8-401B-2DD10AA81590}"/>
              </a:ext>
            </a:extLst>
          </p:cNvPr>
          <p:cNvGraphicFramePr>
            <a:graphicFrameLocks noChangeAspect="1"/>
          </p:cNvGraphicFramePr>
          <p:nvPr>
            <p:extLst>
              <p:ext uri="{D42A27DB-BD31-4B8C-83A1-F6EECF244321}">
                <p14:modId xmlns:p14="http://schemas.microsoft.com/office/powerpoint/2010/main" val="3201789367"/>
              </p:ext>
            </p:extLst>
          </p:nvPr>
        </p:nvGraphicFramePr>
        <p:xfrm>
          <a:off x="3400697" y="2788041"/>
          <a:ext cx="914400" cy="771525"/>
        </p:xfrm>
        <a:graphic>
          <a:graphicData uri="http://schemas.openxmlformats.org/presentationml/2006/ole">
            <mc:AlternateContent xmlns:mc="http://schemas.openxmlformats.org/markup-compatibility/2006">
              <mc:Choice xmlns:v="urn:schemas-microsoft-com:vml" Requires="v">
                <p:oleObj name="Worksheet" showAsIcon="1" r:id="rId7" imgW="914400" imgH="771525" progId="Excel.Sheet.12">
                  <p:embed/>
                </p:oleObj>
              </mc:Choice>
              <mc:Fallback>
                <p:oleObj name="Worksheet" showAsIcon="1" r:id="rId7" imgW="914400" imgH="771525" progId="Excel.Sheet.12">
                  <p:embed/>
                  <p:pic>
                    <p:nvPicPr>
                      <p:cNvPr id="0" name=""/>
                      <p:cNvPicPr/>
                      <p:nvPr/>
                    </p:nvPicPr>
                    <p:blipFill>
                      <a:blip r:embed="rId8"/>
                      <a:stretch>
                        <a:fillRect/>
                      </a:stretch>
                    </p:blipFill>
                    <p:spPr>
                      <a:xfrm>
                        <a:off x="3400697" y="278804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1072223"/>
      </p:ext>
    </p:extLst>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F1DB3BE-CB97-2EBE-311E-C319B1FD9078}"/>
              </a:ext>
            </a:extLst>
          </p:cNvPr>
          <p:cNvSpPr>
            <a:spLocks noGrp="1"/>
          </p:cNvSpPr>
          <p:nvPr>
            <p:ph type="ftr" sz="quarter" idx="11"/>
          </p:nvPr>
        </p:nvSpPr>
        <p:spPr/>
        <p:txBody>
          <a:bodyPr/>
          <a:lstStyle/>
          <a:p>
            <a:r>
              <a:rPr lang="fr-FR" dirty="0"/>
              <a:t>Guide organisateur concours maquettes - V1 février 2024</a:t>
            </a:r>
          </a:p>
        </p:txBody>
      </p:sp>
      <p:sp>
        <p:nvSpPr>
          <p:cNvPr id="5" name="Espace réservé du numéro de diapositive 4">
            <a:extLst>
              <a:ext uri="{FF2B5EF4-FFF2-40B4-BE49-F238E27FC236}">
                <a16:creationId xmlns:a16="http://schemas.microsoft.com/office/drawing/2014/main" id="{2DF9F6BD-8274-15E2-7AD7-E5533A76F4D8}"/>
              </a:ext>
            </a:extLst>
          </p:cNvPr>
          <p:cNvSpPr>
            <a:spLocks noGrp="1"/>
          </p:cNvSpPr>
          <p:nvPr>
            <p:ph type="sldNum" sz="quarter" idx="12"/>
          </p:nvPr>
        </p:nvSpPr>
        <p:spPr/>
        <p:txBody>
          <a:bodyPr/>
          <a:lstStyle/>
          <a:p>
            <a:fld id="{8E53D4FC-40DE-4347-A31B-FCC74DC772FE}" type="slidenum">
              <a:rPr lang="fr-FR" smtClean="0"/>
              <a:pPr/>
              <a:t>16</a:t>
            </a:fld>
            <a:endParaRPr lang="fr-FR" dirty="0"/>
          </a:p>
        </p:txBody>
      </p:sp>
      <p:pic>
        <p:nvPicPr>
          <p:cNvPr id="2" name="Image 1" descr="Fédération Française d'Aéromodélisme">
            <a:extLst>
              <a:ext uri="{FF2B5EF4-FFF2-40B4-BE49-F238E27FC236}">
                <a16:creationId xmlns:a16="http://schemas.microsoft.com/office/drawing/2014/main" id="{0E12367F-5EA3-6D3E-0942-0ADF0D7E6250}"/>
              </a:ext>
            </a:extLst>
          </p:cNvPr>
          <p:cNvPicPr/>
          <p:nvPr/>
        </p:nvPicPr>
        <p:blipFill>
          <a:blip r:embed="rId2" cstate="print"/>
          <a:srcRect/>
          <a:stretch>
            <a:fillRect/>
          </a:stretch>
        </p:blipFill>
        <p:spPr bwMode="auto">
          <a:xfrm>
            <a:off x="11353800" y="135734"/>
            <a:ext cx="540284" cy="605945"/>
          </a:xfrm>
          <a:prstGeom prst="rect">
            <a:avLst/>
          </a:prstGeom>
          <a:noFill/>
        </p:spPr>
      </p:pic>
      <p:pic>
        <p:nvPicPr>
          <p:cNvPr id="3" name="Image 2">
            <a:extLst>
              <a:ext uri="{FF2B5EF4-FFF2-40B4-BE49-F238E27FC236}">
                <a16:creationId xmlns:a16="http://schemas.microsoft.com/office/drawing/2014/main" id="{FF7B18A7-BFAA-8CFE-F9E0-1EF1FD92E8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sp>
        <p:nvSpPr>
          <p:cNvPr id="17" name="Rectangle 16"/>
          <p:cNvSpPr/>
          <p:nvPr/>
        </p:nvSpPr>
        <p:spPr>
          <a:xfrm>
            <a:off x="5348715" y="433902"/>
            <a:ext cx="1254400" cy="307777"/>
          </a:xfrm>
          <a:prstGeom prst="rect">
            <a:avLst/>
          </a:prstGeom>
        </p:spPr>
        <p:txBody>
          <a:bodyPr wrap="square">
            <a:spAutoFit/>
          </a:bodyPr>
          <a:lstStyle/>
          <a:p>
            <a:pPr marL="0" lvl="1" algn="ctr">
              <a:spcAft>
                <a:spcPts val="600"/>
              </a:spcAft>
            </a:pPr>
            <a:r>
              <a:rPr lang="fr-FR" sz="1400" b="1" i="1" dirty="0">
                <a:solidFill>
                  <a:srgbClr val="002060"/>
                </a:solidFill>
                <a:latin typeface="Aptos" panose="020B0004020202020204" pitchFamily="34" charset="0"/>
              </a:rPr>
              <a:t>Exemples</a:t>
            </a:r>
          </a:p>
        </p:txBody>
      </p:sp>
      <p:grpSp>
        <p:nvGrpSpPr>
          <p:cNvPr id="22" name="Groupe 21"/>
          <p:cNvGrpSpPr/>
          <p:nvPr/>
        </p:nvGrpSpPr>
        <p:grpSpPr>
          <a:xfrm>
            <a:off x="10438950" y="192652"/>
            <a:ext cx="796531" cy="549027"/>
            <a:chOff x="5131829" y="578732"/>
            <a:chExt cx="796531" cy="549027"/>
          </a:xfrm>
        </p:grpSpPr>
        <p:sp>
          <p:nvSpPr>
            <p:cNvPr id="23" name="Flèche vers le bas 22"/>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24" name="ZoneTexte 23">
              <a:hlinkClick r:id="rId4"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pic>
        <p:nvPicPr>
          <p:cNvPr id="11" name="Image 10">
            <a:extLst>
              <a:ext uri="{FF2B5EF4-FFF2-40B4-BE49-F238E27FC236}">
                <a16:creationId xmlns:a16="http://schemas.microsoft.com/office/drawing/2014/main" id="{B12D93D3-91E9-346F-59BD-D0330FF65891}"/>
              </a:ext>
            </a:extLst>
          </p:cNvPr>
          <p:cNvPicPr>
            <a:picLocks noChangeAspect="1"/>
          </p:cNvPicPr>
          <p:nvPr/>
        </p:nvPicPr>
        <p:blipFill>
          <a:blip r:embed="rId5" cstate="print"/>
          <a:stretch>
            <a:fillRect/>
          </a:stretch>
        </p:blipFill>
        <p:spPr>
          <a:xfrm>
            <a:off x="1354784" y="836929"/>
            <a:ext cx="3680224" cy="5000484"/>
          </a:xfrm>
          <a:prstGeom prst="rect">
            <a:avLst/>
          </a:prstGeom>
        </p:spPr>
      </p:pic>
      <p:sp>
        <p:nvSpPr>
          <p:cNvPr id="9" name="Légende encadrée 2 8"/>
          <p:cNvSpPr/>
          <p:nvPr/>
        </p:nvSpPr>
        <p:spPr>
          <a:xfrm>
            <a:off x="1508104" y="5934789"/>
            <a:ext cx="2530496" cy="509814"/>
          </a:xfrm>
          <a:prstGeom prst="borderCallout2">
            <a:avLst>
              <a:gd name="adj1" fmla="val 21250"/>
              <a:gd name="adj2" fmla="val 102064"/>
              <a:gd name="adj3" fmla="val 1806"/>
              <a:gd name="adj4" fmla="val 105651"/>
              <a:gd name="adj5" fmla="val -95613"/>
              <a:gd name="adj6" fmla="val 11179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C00000"/>
                </a:solidFill>
              </a:rPr>
              <a:t>Dans cet exemple, il n’est pas possible de viser 3 sessions de vols.</a:t>
            </a:r>
          </a:p>
        </p:txBody>
      </p:sp>
      <p:pic>
        <p:nvPicPr>
          <p:cNvPr id="13" name="Image 12">
            <a:extLst>
              <a:ext uri="{FF2B5EF4-FFF2-40B4-BE49-F238E27FC236}">
                <a16:creationId xmlns:a16="http://schemas.microsoft.com/office/drawing/2014/main" id="{89DB5B67-04C5-5060-DF96-B83A754D3526}"/>
              </a:ext>
            </a:extLst>
          </p:cNvPr>
          <p:cNvPicPr>
            <a:picLocks noChangeAspect="1"/>
          </p:cNvPicPr>
          <p:nvPr/>
        </p:nvPicPr>
        <p:blipFill>
          <a:blip r:embed="rId6" cstate="print"/>
          <a:stretch>
            <a:fillRect/>
          </a:stretch>
        </p:blipFill>
        <p:spPr>
          <a:xfrm>
            <a:off x="6927271" y="796303"/>
            <a:ext cx="3784271" cy="5081736"/>
          </a:xfrm>
          <a:prstGeom prst="rect">
            <a:avLst/>
          </a:prstGeom>
        </p:spPr>
      </p:pic>
      <p:sp>
        <p:nvSpPr>
          <p:cNvPr id="10" name="Légende encadrée 2 9"/>
          <p:cNvSpPr/>
          <p:nvPr/>
        </p:nvSpPr>
        <p:spPr>
          <a:xfrm>
            <a:off x="8137558" y="5830155"/>
            <a:ext cx="2699658" cy="714829"/>
          </a:xfrm>
          <a:prstGeom prst="borderCallout2">
            <a:avLst>
              <a:gd name="adj1" fmla="val 15857"/>
              <a:gd name="adj2" fmla="val 101729"/>
              <a:gd name="adj3" fmla="val -19473"/>
              <a:gd name="adj4" fmla="val 101424"/>
              <a:gd name="adj5" fmla="val -58541"/>
              <a:gd name="adj6" fmla="val 8842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C00000"/>
                </a:solidFill>
              </a:rPr>
              <a:t>En réduisant à 2 sessions de vol et avec 4 juges (le statique F4 se tient pendant les vols nationaux)</a:t>
            </a:r>
          </a:p>
        </p:txBody>
      </p:sp>
    </p:spTree>
    <p:extLst>
      <p:ext uri="{BB962C8B-B14F-4D97-AF65-F5344CB8AC3E}">
        <p14:creationId xmlns:p14="http://schemas.microsoft.com/office/powerpoint/2010/main" val="239162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F1DB3BE-CB97-2EBE-311E-C319B1FD9078}"/>
              </a:ext>
            </a:extLst>
          </p:cNvPr>
          <p:cNvSpPr>
            <a:spLocks noGrp="1"/>
          </p:cNvSpPr>
          <p:nvPr>
            <p:ph type="ftr" sz="quarter" idx="11"/>
          </p:nvPr>
        </p:nvSpPr>
        <p:spPr/>
        <p:txBody>
          <a:bodyPr/>
          <a:lstStyle/>
          <a:p>
            <a:r>
              <a:rPr lang="fr-FR" dirty="0"/>
              <a:t>Guide organisateur concours maquettes - V1 février 2024</a:t>
            </a:r>
          </a:p>
        </p:txBody>
      </p:sp>
      <p:sp>
        <p:nvSpPr>
          <p:cNvPr id="5" name="Espace réservé du numéro de diapositive 4">
            <a:extLst>
              <a:ext uri="{FF2B5EF4-FFF2-40B4-BE49-F238E27FC236}">
                <a16:creationId xmlns:a16="http://schemas.microsoft.com/office/drawing/2014/main" id="{2DF9F6BD-8274-15E2-7AD7-E5533A76F4D8}"/>
              </a:ext>
            </a:extLst>
          </p:cNvPr>
          <p:cNvSpPr>
            <a:spLocks noGrp="1"/>
          </p:cNvSpPr>
          <p:nvPr>
            <p:ph type="sldNum" sz="quarter" idx="12"/>
          </p:nvPr>
        </p:nvSpPr>
        <p:spPr/>
        <p:txBody>
          <a:bodyPr/>
          <a:lstStyle/>
          <a:p>
            <a:fld id="{8E53D4FC-40DE-4347-A31B-FCC74DC772FE}" type="slidenum">
              <a:rPr lang="fr-FR" smtClean="0"/>
              <a:pPr/>
              <a:t>17</a:t>
            </a:fld>
            <a:endParaRPr lang="fr-FR" dirty="0"/>
          </a:p>
        </p:txBody>
      </p:sp>
      <p:pic>
        <p:nvPicPr>
          <p:cNvPr id="2" name="Image 1" descr="Fédération Française d'Aéromodélisme">
            <a:extLst>
              <a:ext uri="{FF2B5EF4-FFF2-40B4-BE49-F238E27FC236}">
                <a16:creationId xmlns:a16="http://schemas.microsoft.com/office/drawing/2014/main" id="{0E12367F-5EA3-6D3E-0942-0ADF0D7E6250}"/>
              </a:ext>
            </a:extLst>
          </p:cNvPr>
          <p:cNvPicPr/>
          <p:nvPr/>
        </p:nvPicPr>
        <p:blipFill>
          <a:blip r:embed="rId2" cstate="print"/>
          <a:srcRect/>
          <a:stretch>
            <a:fillRect/>
          </a:stretch>
        </p:blipFill>
        <p:spPr bwMode="auto">
          <a:xfrm>
            <a:off x="11353800" y="135734"/>
            <a:ext cx="540284" cy="605945"/>
          </a:xfrm>
          <a:prstGeom prst="rect">
            <a:avLst/>
          </a:prstGeom>
          <a:noFill/>
        </p:spPr>
      </p:pic>
      <p:pic>
        <p:nvPicPr>
          <p:cNvPr id="3" name="Image 2">
            <a:extLst>
              <a:ext uri="{FF2B5EF4-FFF2-40B4-BE49-F238E27FC236}">
                <a16:creationId xmlns:a16="http://schemas.microsoft.com/office/drawing/2014/main" id="{FF7B18A7-BFAA-8CFE-F9E0-1EF1FD92E8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grpSp>
        <p:nvGrpSpPr>
          <p:cNvPr id="22" name="Groupe 21"/>
          <p:cNvGrpSpPr/>
          <p:nvPr/>
        </p:nvGrpSpPr>
        <p:grpSpPr>
          <a:xfrm>
            <a:off x="10438950" y="192652"/>
            <a:ext cx="796531" cy="549027"/>
            <a:chOff x="5131829" y="578732"/>
            <a:chExt cx="796531" cy="549027"/>
          </a:xfrm>
        </p:grpSpPr>
        <p:sp>
          <p:nvSpPr>
            <p:cNvPr id="23" name="Flèche vers le bas 22"/>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24" name="ZoneTexte 23">
              <a:hlinkClick r:id="rId4"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sp>
        <p:nvSpPr>
          <p:cNvPr id="6" name="Rectangle : coins arrondis 14">
            <a:extLst>
              <a:ext uri="{FF2B5EF4-FFF2-40B4-BE49-F238E27FC236}">
                <a16:creationId xmlns:a16="http://schemas.microsoft.com/office/drawing/2014/main" id="{AED5D120-CE84-CDED-49F7-1CB84A77650E}"/>
              </a:ext>
            </a:extLst>
          </p:cNvPr>
          <p:cNvSpPr/>
          <p:nvPr/>
        </p:nvSpPr>
        <p:spPr>
          <a:xfrm>
            <a:off x="3166654" y="493888"/>
            <a:ext cx="1875610"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os"/>
              </a:rPr>
              <a:t>Quel ordre de passage?</a:t>
            </a:r>
          </a:p>
        </p:txBody>
      </p:sp>
      <p:sp>
        <p:nvSpPr>
          <p:cNvPr id="7" name="ZoneTexte 6">
            <a:extLst>
              <a:ext uri="{FF2B5EF4-FFF2-40B4-BE49-F238E27FC236}">
                <a16:creationId xmlns:a16="http://schemas.microsoft.com/office/drawing/2014/main" id="{74F912E4-B122-E5DB-039C-218D8B63770F}"/>
              </a:ext>
            </a:extLst>
          </p:cNvPr>
          <p:cNvSpPr txBox="1"/>
          <p:nvPr/>
        </p:nvSpPr>
        <p:spPr>
          <a:xfrm>
            <a:off x="0" y="1692388"/>
            <a:ext cx="4702629" cy="2108269"/>
          </a:xfrm>
          <a:prstGeom prst="rect">
            <a:avLst/>
          </a:prstGeom>
          <a:noFill/>
        </p:spPr>
        <p:txBody>
          <a:bodyPr wrap="square">
            <a:spAutoFit/>
          </a:bodyPr>
          <a:lstStyle/>
          <a:p>
            <a:pPr lvl="1">
              <a:spcAft>
                <a:spcPts val="600"/>
              </a:spcAft>
            </a:pPr>
            <a:r>
              <a:rPr lang="fr-FR" b="1" i="1" dirty="0">
                <a:solidFill>
                  <a:srgbClr val="0070C0"/>
                </a:solidFill>
                <a:latin typeface="Aptos" panose="020B0004020202020204" pitchFamily="34" charset="0"/>
              </a:rPr>
              <a:t>Afficher le programme :</a:t>
            </a: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Il est utile, pour les pilotes comme pour les organisateurs, d’indiquer l’enchainement des vols et des jugements statiques,</a:t>
            </a: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Cela permet aux pilotes de se préparer sans se précipiter,</a:t>
            </a: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Les enchainements entre les vols sont mieux maitrisés.</a:t>
            </a:r>
          </a:p>
        </p:txBody>
      </p:sp>
      <p:sp>
        <p:nvSpPr>
          <p:cNvPr id="8" name="Rectangle 7">
            <a:extLst>
              <a:ext uri="{FF2B5EF4-FFF2-40B4-BE49-F238E27FC236}">
                <a16:creationId xmlns:a16="http://schemas.microsoft.com/office/drawing/2014/main" id="{982B2B4B-3B7A-C037-4B8F-DDA174C7743C}"/>
              </a:ext>
            </a:extLst>
          </p:cNvPr>
          <p:cNvSpPr/>
          <p:nvPr/>
        </p:nvSpPr>
        <p:spPr>
          <a:xfrm>
            <a:off x="4594493" y="2951946"/>
            <a:ext cx="1405438" cy="738664"/>
          </a:xfrm>
          <a:prstGeom prst="rect">
            <a:avLst/>
          </a:prstGeom>
        </p:spPr>
        <p:txBody>
          <a:bodyPr wrap="square">
            <a:spAutoFit/>
          </a:bodyPr>
          <a:lstStyle/>
          <a:p>
            <a:pPr marL="0" lvl="1" algn="r">
              <a:spcAft>
                <a:spcPts val="600"/>
              </a:spcAft>
            </a:pPr>
            <a:r>
              <a:rPr lang="fr-FR" sz="1400" b="1" i="1" dirty="0">
                <a:solidFill>
                  <a:srgbClr val="002060"/>
                </a:solidFill>
                <a:latin typeface="Aptos" panose="020B0004020202020204" pitchFamily="34" charset="0"/>
              </a:rPr>
              <a:t>Voila un exemple à adapter</a:t>
            </a:r>
          </a:p>
        </p:txBody>
      </p:sp>
      <p:graphicFrame>
        <p:nvGraphicFramePr>
          <p:cNvPr id="16" name="Tableau 15">
            <a:extLst>
              <a:ext uri="{FF2B5EF4-FFF2-40B4-BE49-F238E27FC236}">
                <a16:creationId xmlns:a16="http://schemas.microsoft.com/office/drawing/2014/main" id="{7CB0FF34-F3CD-121D-3B63-83D87071A050}"/>
              </a:ext>
            </a:extLst>
          </p:cNvPr>
          <p:cNvGraphicFramePr>
            <a:graphicFrameLocks noGrp="1"/>
          </p:cNvGraphicFramePr>
          <p:nvPr>
            <p:extLst>
              <p:ext uri="{D42A27DB-BD31-4B8C-83A1-F6EECF244321}">
                <p14:modId xmlns:p14="http://schemas.microsoft.com/office/powerpoint/2010/main" val="1085555517"/>
              </p:ext>
            </p:extLst>
          </p:nvPr>
        </p:nvGraphicFramePr>
        <p:xfrm>
          <a:off x="6187887" y="337627"/>
          <a:ext cx="4114800" cy="5956935"/>
        </p:xfrm>
        <a:graphic>
          <a:graphicData uri="http://schemas.openxmlformats.org/drawingml/2006/table">
            <a:tbl>
              <a:tblPr/>
              <a:tblGrid>
                <a:gridCol w="859165">
                  <a:extLst>
                    <a:ext uri="{9D8B030D-6E8A-4147-A177-3AD203B41FA5}">
                      <a16:colId xmlns:a16="http://schemas.microsoft.com/office/drawing/2014/main" val="7207853"/>
                    </a:ext>
                  </a:extLst>
                </a:gridCol>
                <a:gridCol w="153184">
                  <a:extLst>
                    <a:ext uri="{9D8B030D-6E8A-4147-A177-3AD203B41FA5}">
                      <a16:colId xmlns:a16="http://schemas.microsoft.com/office/drawing/2014/main" val="3932859135"/>
                    </a:ext>
                  </a:extLst>
                </a:gridCol>
                <a:gridCol w="446584">
                  <a:extLst>
                    <a:ext uri="{9D8B030D-6E8A-4147-A177-3AD203B41FA5}">
                      <a16:colId xmlns:a16="http://schemas.microsoft.com/office/drawing/2014/main" val="1328642889"/>
                    </a:ext>
                  </a:extLst>
                </a:gridCol>
                <a:gridCol w="117987">
                  <a:extLst>
                    <a:ext uri="{9D8B030D-6E8A-4147-A177-3AD203B41FA5}">
                      <a16:colId xmlns:a16="http://schemas.microsoft.com/office/drawing/2014/main" val="834490193"/>
                    </a:ext>
                  </a:extLst>
                </a:gridCol>
                <a:gridCol w="208909">
                  <a:extLst>
                    <a:ext uri="{9D8B030D-6E8A-4147-A177-3AD203B41FA5}">
                      <a16:colId xmlns:a16="http://schemas.microsoft.com/office/drawing/2014/main" val="1851165358"/>
                    </a:ext>
                  </a:extLst>
                </a:gridCol>
                <a:gridCol w="184382">
                  <a:extLst>
                    <a:ext uri="{9D8B030D-6E8A-4147-A177-3AD203B41FA5}">
                      <a16:colId xmlns:a16="http://schemas.microsoft.com/office/drawing/2014/main" val="1792833636"/>
                    </a:ext>
                  </a:extLst>
                </a:gridCol>
                <a:gridCol w="148328">
                  <a:extLst>
                    <a:ext uri="{9D8B030D-6E8A-4147-A177-3AD203B41FA5}">
                      <a16:colId xmlns:a16="http://schemas.microsoft.com/office/drawing/2014/main" val="3787740475"/>
                    </a:ext>
                  </a:extLst>
                </a:gridCol>
                <a:gridCol w="884059">
                  <a:extLst>
                    <a:ext uri="{9D8B030D-6E8A-4147-A177-3AD203B41FA5}">
                      <a16:colId xmlns:a16="http://schemas.microsoft.com/office/drawing/2014/main" val="446524718"/>
                    </a:ext>
                  </a:extLst>
                </a:gridCol>
                <a:gridCol w="404126">
                  <a:extLst>
                    <a:ext uri="{9D8B030D-6E8A-4147-A177-3AD203B41FA5}">
                      <a16:colId xmlns:a16="http://schemas.microsoft.com/office/drawing/2014/main" val="3809021831"/>
                    </a:ext>
                  </a:extLst>
                </a:gridCol>
                <a:gridCol w="708076">
                  <a:extLst>
                    <a:ext uri="{9D8B030D-6E8A-4147-A177-3AD203B41FA5}">
                      <a16:colId xmlns:a16="http://schemas.microsoft.com/office/drawing/2014/main" val="1560613377"/>
                    </a:ext>
                  </a:extLst>
                </a:gridCol>
              </a:tblGrid>
              <a:tr h="125059">
                <a:tc gridSpan="10">
                  <a:txBody>
                    <a:bodyPr/>
                    <a:lstStyle/>
                    <a:p>
                      <a:pPr algn="ctr" fontAlgn="ctr"/>
                      <a:r>
                        <a:rPr lang="fr-FR" sz="1000" b="1" i="0" u="none" strike="noStrike" dirty="0">
                          <a:solidFill>
                            <a:srgbClr val="002060"/>
                          </a:solidFill>
                          <a:effectLst/>
                          <a:latin typeface="Calibri" panose="020F0502020204030204" pitchFamily="34" charset="0"/>
                        </a:rPr>
                        <a:t>HYPOTHÈSES</a:t>
                      </a:r>
                    </a:p>
                  </a:txBody>
                  <a:tcPr marL="5507" marR="5507" marT="5507"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2060"/>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15426768"/>
                  </a:ext>
                </a:extLst>
              </a:tr>
              <a:tr h="125059">
                <a:tc rowSpan="2" gridSpan="4">
                  <a:txBody>
                    <a:bodyPr/>
                    <a:lstStyle/>
                    <a:p>
                      <a:pPr algn="l" fontAlgn="ctr"/>
                      <a:r>
                        <a:rPr lang="fr-FR" sz="1000" b="1" i="0" u="none" strike="noStrike" dirty="0">
                          <a:solidFill>
                            <a:srgbClr val="002060"/>
                          </a:solidFill>
                          <a:effectLst/>
                          <a:latin typeface="Calibri" panose="020F0502020204030204" pitchFamily="34" charset="0"/>
                        </a:rPr>
                        <a:t>Temps jugement statique</a:t>
                      </a:r>
                    </a:p>
                  </a:txBody>
                  <a:tcPr marL="5507" marR="5507" marT="5507" marB="0" anchor="ctr">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rowSpan="2" hMerge="1">
                  <a:txBody>
                    <a:bodyPr/>
                    <a:lstStyle/>
                    <a:p>
                      <a:pPr algn="l" fontAlgn="ctr"/>
                      <a:endParaRPr lang="fr-FR" sz="1100" b="1" i="0" u="none" strike="noStrike">
                        <a:solidFill>
                          <a:srgbClr val="002060"/>
                        </a:solidFill>
                        <a:effectLst/>
                        <a:latin typeface="Calibri" panose="020F0502020204030204" pitchFamily="34" charset="0"/>
                      </a:endParaRP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rowSpan="2" hMerge="1">
                  <a:txBody>
                    <a:bodyPr/>
                    <a:lstStyle/>
                    <a:p>
                      <a:pPr algn="l" fontAlgn="ctr"/>
                      <a:r>
                        <a:rPr lang="pt-BR" sz="1100" b="1" i="0" u="none" strike="noStrike">
                          <a:solidFill>
                            <a:srgbClr val="002060"/>
                          </a:solidFill>
                          <a:effectLst/>
                          <a:latin typeface="Calibri" panose="020F0502020204030204" pitchFamily="34" charset="0"/>
                        </a:rPr>
                        <a:t>F4 </a:t>
                      </a:r>
                      <a:r>
                        <a:rPr lang="pt-BR" sz="1100" b="0" i="0" u="none" strike="noStrike">
                          <a:solidFill>
                            <a:srgbClr val="002060"/>
                          </a:solidFill>
                          <a:effectLst/>
                          <a:latin typeface="Calibri" panose="020F0502020204030204" pitchFamily="34" charset="0"/>
                        </a:rPr>
                        <a:t>(C/G/H/J/K)</a:t>
                      </a: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rowSpan="2" hMerge="1">
                  <a:txBody>
                    <a:bodyPr/>
                    <a:lstStyle/>
                    <a:p>
                      <a:r>
                        <a:rPr lang="pt-BR" sz="1100" b="1" i="0" u="none" strike="noStrike">
                          <a:solidFill>
                            <a:srgbClr val="002060"/>
                          </a:solidFill>
                          <a:effectLst/>
                          <a:latin typeface="Calibri" panose="020F0502020204030204" pitchFamily="34" charset="0"/>
                        </a:rPr>
                        <a:t>F4 </a:t>
                      </a:r>
                      <a:r>
                        <a:rPr lang="pt-BR" sz="1100" b="0" i="0" u="none" strike="noStrike">
                          <a:solidFill>
                            <a:srgbClr val="002060"/>
                          </a:solidFill>
                          <a:effectLst/>
                          <a:latin typeface="Calibri" panose="020F0502020204030204" pitchFamily="34" charset="0"/>
                        </a:rPr>
                        <a:t>(C/G/H/J/K)</a:t>
                      </a:r>
                      <a:endParaRPr lang="fr-F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B w="6350" cap="flat" cmpd="sng" algn="ctr">
                      <a:solidFill>
                        <a:srgbClr val="002060"/>
                      </a:solidFill>
                      <a:prstDash val="solid"/>
                      <a:round/>
                      <a:headEnd type="none" w="med" len="med"/>
                      <a:tailEnd type="none" w="med" len="med"/>
                    </a:lnB>
                    <a:solidFill>
                      <a:srgbClr val="FFFFFF"/>
                    </a:solidFill>
                  </a:tcPr>
                </a:tc>
                <a:tc gridSpan="5">
                  <a:txBody>
                    <a:bodyPr/>
                    <a:lstStyle/>
                    <a:p>
                      <a:r>
                        <a:rPr lang="pt-BR" sz="1000" b="1" i="0" u="none" strike="noStrike">
                          <a:solidFill>
                            <a:srgbClr val="002060"/>
                          </a:solidFill>
                          <a:effectLst/>
                          <a:latin typeface="Calibri" panose="020F0502020204030204" pitchFamily="34" charset="0"/>
                        </a:rPr>
                        <a:t>F4 </a:t>
                      </a:r>
                      <a:r>
                        <a:rPr lang="pt-BR" sz="1000" b="0" i="0" u="none" strike="noStrike">
                          <a:solidFill>
                            <a:srgbClr val="002060"/>
                          </a:solidFill>
                          <a:effectLst/>
                          <a:latin typeface="Calibri" panose="020F0502020204030204" pitchFamily="34" charset="0"/>
                        </a:rPr>
                        <a:t>(C/G/H/J/K)</a:t>
                      </a:r>
                      <a:endParaRPr lang="fr-FR" sz="1000" dirty="0"/>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B w="6350" cap="flat" cmpd="sng" algn="ctr">
                      <a:solidFill>
                        <a:srgbClr val="00206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ctr"/>
                      <a:endParaRPr lang="pt-BR" sz="1100" b="0" i="0" u="none" strike="noStrike">
                        <a:solidFill>
                          <a:srgbClr val="002060"/>
                        </a:solidFill>
                        <a:effectLst/>
                        <a:latin typeface="Calibri" panose="020F0502020204030204" pitchFamily="34" charset="0"/>
                      </a:endParaRP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effectLst/>
                          <a:latin typeface="Calibri" panose="020F0502020204030204" pitchFamily="34" charset="0"/>
                        </a:rPr>
                        <a:t>00:20</a:t>
                      </a:r>
                    </a:p>
                  </a:txBody>
                  <a:tcPr marL="5507" marR="5507" marT="5507"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4243164453"/>
                  </a:ext>
                </a:extLst>
              </a:tr>
              <a:tr h="125059">
                <a:tc gridSpan="4" vMerge="1">
                  <a:txBody>
                    <a:bodyPr/>
                    <a:lstStyle/>
                    <a:p>
                      <a:endParaRPr lang="fr-FR"/>
                    </a:p>
                  </a:txBody>
                  <a:tcPr/>
                </a:tc>
                <a:tc hMerge="1" vMerge="1">
                  <a:txBody>
                    <a:bodyPr/>
                    <a:lstStyle/>
                    <a:p>
                      <a:endParaRPr lang="fr-FR"/>
                    </a:p>
                  </a:txBody>
                  <a:tcPr/>
                </a:tc>
                <a:tc hMerge="1" vMerge="1">
                  <a:txBody>
                    <a:bodyPr/>
                    <a:lstStyle/>
                    <a:p>
                      <a:pPr algn="l" fontAlgn="ctr"/>
                      <a:r>
                        <a:rPr lang="fr-FR" sz="1100" b="1" i="0" u="none" strike="noStrike">
                          <a:solidFill>
                            <a:srgbClr val="002060"/>
                          </a:solidFill>
                          <a:effectLst/>
                          <a:latin typeface="Calibri" panose="020F0502020204030204" pitchFamily="34" charset="0"/>
                        </a:rPr>
                        <a:t>National</a:t>
                      </a: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hMerge="1" vMerge="1">
                  <a:txBody>
                    <a:bodyPr/>
                    <a:lstStyle/>
                    <a:p>
                      <a:r>
                        <a:rPr lang="fr-FR" sz="1100" b="1" i="0" u="none" strike="noStrike">
                          <a:solidFill>
                            <a:srgbClr val="002060"/>
                          </a:solidFill>
                          <a:effectLst/>
                          <a:latin typeface="Calibri" panose="020F0502020204030204" pitchFamily="34" charset="0"/>
                        </a:rPr>
                        <a:t>National</a:t>
                      </a:r>
                      <a:endParaRPr lang="fr-F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gridSpan="5">
                  <a:txBody>
                    <a:bodyPr/>
                    <a:lstStyle/>
                    <a:p>
                      <a:r>
                        <a:rPr lang="fr-FR" sz="1000" b="1" i="0" u="none" strike="noStrike" dirty="0">
                          <a:solidFill>
                            <a:srgbClr val="002060"/>
                          </a:solidFill>
                          <a:effectLst/>
                          <a:latin typeface="Calibri" panose="020F0502020204030204" pitchFamily="34" charset="0"/>
                        </a:rPr>
                        <a:t>National</a:t>
                      </a:r>
                      <a:endParaRPr lang="fr-FR" sz="1000" dirty="0"/>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ctr"/>
                      <a:endParaRPr lang="fr-FR" sz="1100" b="1" i="0" u="none" strike="noStrike">
                        <a:solidFill>
                          <a:srgbClr val="002060"/>
                        </a:solidFill>
                        <a:effectLst/>
                        <a:latin typeface="Calibri" panose="020F0502020204030204" pitchFamily="34" charset="0"/>
                      </a:endParaRP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effectLst/>
                          <a:latin typeface="Calibri" panose="020F0502020204030204" pitchFamily="34" charset="0"/>
                        </a:rPr>
                        <a:t>00:05</a:t>
                      </a:r>
                    </a:p>
                  </a:txBody>
                  <a:tcPr marL="5507" marR="5507" marT="5507"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2189424673"/>
                  </a:ext>
                </a:extLst>
              </a:tr>
              <a:tr h="125059">
                <a:tc rowSpan="3" gridSpan="4">
                  <a:txBody>
                    <a:bodyPr/>
                    <a:lstStyle/>
                    <a:p>
                      <a:pPr algn="l" fontAlgn="ctr"/>
                      <a:r>
                        <a:rPr lang="fr-FR" sz="1000" b="1" i="0" u="none" strike="noStrike" dirty="0">
                          <a:solidFill>
                            <a:srgbClr val="002060"/>
                          </a:solidFill>
                          <a:effectLst/>
                          <a:latin typeface="Calibri" panose="020F0502020204030204" pitchFamily="34" charset="0"/>
                        </a:rPr>
                        <a:t>Temps de vol</a:t>
                      </a:r>
                    </a:p>
                  </a:txBody>
                  <a:tcPr marL="5507" marR="5507" marT="5507" marB="0" anchor="ctr">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rowSpan="3" hMerge="1">
                  <a:txBody>
                    <a:bodyPr/>
                    <a:lstStyle/>
                    <a:p>
                      <a:pPr algn="l" fontAlgn="ctr"/>
                      <a:endParaRPr lang="fr-FR" sz="1100" b="1" i="0" u="none" strike="noStrike">
                        <a:solidFill>
                          <a:srgbClr val="002060"/>
                        </a:solidFill>
                        <a:effectLst/>
                        <a:latin typeface="Calibri" panose="020F0502020204030204" pitchFamily="34" charset="0"/>
                      </a:endParaRP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rowSpan="3" hMerge="1">
                  <a:txBody>
                    <a:bodyPr/>
                    <a:lstStyle/>
                    <a:p>
                      <a:pPr algn="l" fontAlgn="ctr"/>
                      <a:r>
                        <a:rPr lang="pt-BR" sz="1100" b="1" i="0" u="none" strike="noStrike">
                          <a:solidFill>
                            <a:srgbClr val="002060"/>
                          </a:solidFill>
                          <a:effectLst/>
                          <a:latin typeface="Calibri" panose="020F0502020204030204" pitchFamily="34" charset="0"/>
                        </a:rPr>
                        <a:t>F4 </a:t>
                      </a:r>
                      <a:r>
                        <a:rPr lang="pt-BR" sz="1100" b="0" i="0" u="none" strike="noStrike">
                          <a:solidFill>
                            <a:srgbClr val="002060"/>
                          </a:solidFill>
                          <a:effectLst/>
                          <a:latin typeface="Calibri" panose="020F0502020204030204" pitchFamily="34" charset="0"/>
                        </a:rPr>
                        <a:t>(C/G/H/J/K)</a:t>
                      </a: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rowSpan="3" hMerge="1">
                  <a:txBody>
                    <a:bodyPr/>
                    <a:lstStyle/>
                    <a:p>
                      <a:r>
                        <a:rPr lang="pt-BR" sz="1100" b="1" i="0" u="none" strike="noStrike">
                          <a:solidFill>
                            <a:srgbClr val="002060"/>
                          </a:solidFill>
                          <a:effectLst/>
                          <a:latin typeface="Calibri" panose="020F0502020204030204" pitchFamily="34" charset="0"/>
                        </a:rPr>
                        <a:t>F4 </a:t>
                      </a:r>
                      <a:r>
                        <a:rPr lang="pt-BR" sz="1100" b="0" i="0" u="none" strike="noStrike">
                          <a:solidFill>
                            <a:srgbClr val="002060"/>
                          </a:solidFill>
                          <a:effectLst/>
                          <a:latin typeface="Calibri" panose="020F0502020204030204" pitchFamily="34" charset="0"/>
                        </a:rPr>
                        <a:t>(C/G/H/J/K)</a:t>
                      </a:r>
                      <a:endParaRPr lang="fr-F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gridSpan="5">
                  <a:txBody>
                    <a:bodyPr/>
                    <a:lstStyle/>
                    <a:p>
                      <a:r>
                        <a:rPr lang="pt-BR" sz="1000" b="1" i="0" u="none" strike="noStrike">
                          <a:solidFill>
                            <a:srgbClr val="002060"/>
                          </a:solidFill>
                          <a:effectLst/>
                          <a:latin typeface="Calibri" panose="020F0502020204030204" pitchFamily="34" charset="0"/>
                        </a:rPr>
                        <a:t>F4 </a:t>
                      </a:r>
                      <a:r>
                        <a:rPr lang="pt-BR" sz="1000" b="0" i="0" u="none" strike="noStrike">
                          <a:solidFill>
                            <a:srgbClr val="002060"/>
                          </a:solidFill>
                          <a:effectLst/>
                          <a:latin typeface="Calibri" panose="020F0502020204030204" pitchFamily="34" charset="0"/>
                        </a:rPr>
                        <a:t>(C/G/H/J/K)</a:t>
                      </a:r>
                      <a:endParaRPr lang="fr-FR" sz="1000" dirty="0"/>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ctr"/>
                      <a:endParaRPr lang="pt-BR" sz="1100" b="0" i="0" u="none" strike="noStrike">
                        <a:solidFill>
                          <a:srgbClr val="002060"/>
                        </a:solidFill>
                        <a:effectLst/>
                        <a:latin typeface="Calibri" panose="020F0502020204030204" pitchFamily="34" charset="0"/>
                      </a:endParaRP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rowSpan="2">
                  <a:txBody>
                    <a:bodyPr/>
                    <a:lstStyle/>
                    <a:p>
                      <a:pPr algn="ctr" fontAlgn="ctr"/>
                      <a:r>
                        <a:rPr lang="fr-FR" sz="1000" b="1" i="0" u="none" strike="noStrike" dirty="0">
                          <a:solidFill>
                            <a:srgbClr val="000000"/>
                          </a:solidFill>
                          <a:effectLst/>
                          <a:latin typeface="Calibri" panose="020F0502020204030204" pitchFamily="34" charset="0"/>
                        </a:rPr>
                        <a:t>00:15</a:t>
                      </a:r>
                    </a:p>
                  </a:txBody>
                  <a:tcPr marL="5507" marR="5507" marT="5507"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3461197031"/>
                  </a:ext>
                </a:extLst>
              </a:tr>
              <a:tr h="125059">
                <a:tc gridSpan="4" vMerge="1">
                  <a:txBody>
                    <a:bodyPr/>
                    <a:lstStyle/>
                    <a:p>
                      <a:endParaRPr lang="fr-FR"/>
                    </a:p>
                  </a:txBody>
                  <a:tcPr/>
                </a:tc>
                <a:tc hMerge="1" vMerge="1">
                  <a:txBody>
                    <a:bodyPr/>
                    <a:lstStyle/>
                    <a:p>
                      <a:endParaRPr lang="fr-FR"/>
                    </a:p>
                  </a:txBody>
                  <a:tcPr/>
                </a:tc>
                <a:tc hMerge="1" vMerge="1">
                  <a:txBody>
                    <a:bodyPr/>
                    <a:lstStyle/>
                    <a:p>
                      <a:pPr algn="l" fontAlgn="ctr"/>
                      <a:r>
                        <a:rPr lang="fr-FR" sz="1100" b="1" i="0" u="none" strike="noStrike">
                          <a:solidFill>
                            <a:srgbClr val="002060"/>
                          </a:solidFill>
                          <a:effectLst/>
                          <a:latin typeface="Calibri" panose="020F0502020204030204" pitchFamily="34" charset="0"/>
                        </a:rPr>
                        <a:t>National Avion et hélicoptères</a:t>
                      </a: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hMerge="1" vMerge="1">
                  <a:txBody>
                    <a:bodyPr/>
                    <a:lstStyle/>
                    <a:p>
                      <a:r>
                        <a:rPr lang="fr-FR" sz="1100" b="1" i="0" u="none" strike="noStrike">
                          <a:solidFill>
                            <a:srgbClr val="002060"/>
                          </a:solidFill>
                          <a:effectLst/>
                          <a:latin typeface="Calibri" panose="020F0502020204030204" pitchFamily="34" charset="0"/>
                        </a:rPr>
                        <a:t>National Avion et hélicoptères</a:t>
                      </a:r>
                      <a:endParaRPr lang="fr-F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gridSpan="5">
                  <a:txBody>
                    <a:bodyPr/>
                    <a:lstStyle/>
                    <a:p>
                      <a:r>
                        <a:rPr lang="fr-FR" sz="1000" b="1" i="0" u="none" strike="noStrike" dirty="0">
                          <a:solidFill>
                            <a:srgbClr val="002060"/>
                          </a:solidFill>
                          <a:effectLst/>
                          <a:latin typeface="Calibri" panose="020F0502020204030204" pitchFamily="34" charset="0"/>
                        </a:rPr>
                        <a:t>National Avion et hélicoptères</a:t>
                      </a:r>
                      <a:endParaRPr lang="fr-FR" sz="1000" dirty="0"/>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ctr"/>
                      <a:endParaRPr lang="fr-FR" sz="1100" b="1" i="0" u="none" strike="noStrike">
                        <a:solidFill>
                          <a:srgbClr val="002060"/>
                        </a:solidFill>
                        <a:effectLst/>
                        <a:latin typeface="Calibri" panose="020F0502020204030204" pitchFamily="34" charset="0"/>
                      </a:endParaRP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vMerge="1">
                  <a:txBody>
                    <a:bodyPr/>
                    <a:lstStyle/>
                    <a:p>
                      <a:endParaRPr lang="fr-FR"/>
                    </a:p>
                  </a:txBody>
                  <a:tcPr/>
                </a:tc>
                <a:extLst>
                  <a:ext uri="{0D108BD9-81ED-4DB2-BD59-A6C34878D82A}">
                    <a16:rowId xmlns:a16="http://schemas.microsoft.com/office/drawing/2014/main" val="84634545"/>
                  </a:ext>
                </a:extLst>
              </a:tr>
              <a:tr h="125059">
                <a:tc gridSpan="4" vMerge="1">
                  <a:txBody>
                    <a:bodyPr/>
                    <a:lstStyle/>
                    <a:p>
                      <a:endParaRPr lang="fr-FR"/>
                    </a:p>
                  </a:txBody>
                  <a:tcPr/>
                </a:tc>
                <a:tc hMerge="1" vMerge="1">
                  <a:txBody>
                    <a:bodyPr/>
                    <a:lstStyle/>
                    <a:p>
                      <a:endParaRPr lang="fr-FR"/>
                    </a:p>
                  </a:txBody>
                  <a:tcPr/>
                </a:tc>
                <a:tc hMerge="1" vMerge="1">
                  <a:txBody>
                    <a:bodyPr/>
                    <a:lstStyle/>
                    <a:p>
                      <a:pPr algn="l" fontAlgn="ctr"/>
                      <a:r>
                        <a:rPr lang="fr-FR" sz="1100" b="1" i="0" u="none" strike="noStrike">
                          <a:solidFill>
                            <a:srgbClr val="002060"/>
                          </a:solidFill>
                          <a:effectLst/>
                          <a:latin typeface="Calibri" panose="020F0502020204030204" pitchFamily="34" charset="0"/>
                        </a:rPr>
                        <a:t>National Planeur</a:t>
                      </a: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hMerge="1" vMerge="1">
                  <a:txBody>
                    <a:bodyPr/>
                    <a:lstStyle/>
                    <a:p>
                      <a:r>
                        <a:rPr lang="fr-FR" sz="1100" b="1" i="0" u="none" strike="noStrike" dirty="0">
                          <a:solidFill>
                            <a:srgbClr val="002060"/>
                          </a:solidFill>
                          <a:effectLst/>
                          <a:latin typeface="Calibri" panose="020F0502020204030204" pitchFamily="34" charset="0"/>
                        </a:rPr>
                        <a:t>National Planeur</a:t>
                      </a:r>
                      <a:endParaRPr lang="fr-FR" dirty="0"/>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gridSpan="5">
                  <a:txBody>
                    <a:bodyPr/>
                    <a:lstStyle/>
                    <a:p>
                      <a:r>
                        <a:rPr lang="fr-FR" sz="1000" b="1" i="0" u="none" strike="noStrike" dirty="0">
                          <a:solidFill>
                            <a:srgbClr val="002060"/>
                          </a:solidFill>
                          <a:effectLst/>
                          <a:latin typeface="Calibri" panose="020F0502020204030204" pitchFamily="34" charset="0"/>
                        </a:rPr>
                        <a:t>National Planeur</a:t>
                      </a:r>
                      <a:endParaRPr lang="fr-FR" sz="1000" dirty="0"/>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ctr"/>
                      <a:endParaRPr lang="fr-FR" sz="1100" b="1" i="0" u="none" strike="noStrike">
                        <a:solidFill>
                          <a:srgbClr val="002060"/>
                        </a:solidFill>
                        <a:effectLst/>
                        <a:latin typeface="Calibri" panose="020F0502020204030204" pitchFamily="34" charset="0"/>
                      </a:endParaRP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effectLst/>
                          <a:latin typeface="Calibri" panose="020F0502020204030204" pitchFamily="34" charset="0"/>
                        </a:rPr>
                        <a:t>00:20</a:t>
                      </a:r>
                    </a:p>
                  </a:txBody>
                  <a:tcPr marL="5507" marR="5507" marT="5507"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2810781105"/>
                  </a:ext>
                </a:extLst>
              </a:tr>
              <a:tr h="140608">
                <a:tc gridSpan="10">
                  <a:txBody>
                    <a:bodyPr/>
                    <a:lstStyle/>
                    <a:p>
                      <a:pPr algn="ctr" fontAlgn="ctr"/>
                      <a:r>
                        <a:rPr lang="fr-FR" sz="1000" b="1" i="0" u="none" strike="noStrike" dirty="0">
                          <a:solidFill>
                            <a:srgbClr val="002060"/>
                          </a:solidFill>
                          <a:effectLst/>
                          <a:latin typeface="Calibri" panose="020F0502020204030204" pitchFamily="34" charset="0"/>
                        </a:rPr>
                        <a:t>DONNÉES d'ENTRÉE</a:t>
                      </a:r>
                    </a:p>
                  </a:txBody>
                  <a:tcPr marL="5507" marR="5507" marT="5507"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AEEF3"/>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2060"/>
                      </a:solidFill>
                      <a:prstDash val="solid"/>
                      <a:round/>
                      <a:headEnd type="none" w="med" len="med"/>
                      <a:tailEnd type="none" w="med" len="med"/>
                    </a:lnL>
                    <a:lnT w="12700" cap="flat" cmpd="sng" algn="ctr">
                      <a:solidFill>
                        <a:srgbClr val="002060"/>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08507118"/>
                  </a:ext>
                </a:extLst>
              </a:tr>
              <a:tr h="125059">
                <a:tc gridSpan="9">
                  <a:txBody>
                    <a:bodyPr/>
                    <a:lstStyle/>
                    <a:p>
                      <a:pPr algn="l" fontAlgn="ctr"/>
                      <a:r>
                        <a:rPr lang="fr-FR" sz="1000" b="1" i="0" u="none" strike="noStrike" dirty="0">
                          <a:solidFill>
                            <a:srgbClr val="002060"/>
                          </a:solidFill>
                          <a:effectLst/>
                          <a:latin typeface="Calibri" panose="020F0502020204030204" pitchFamily="34" charset="0"/>
                        </a:rPr>
                        <a:t>Nombre de juges</a:t>
                      </a:r>
                      <a:r>
                        <a:rPr lang="fr-FR" sz="1000" b="0" i="0" u="none" strike="noStrike" dirty="0">
                          <a:solidFill>
                            <a:srgbClr val="002060"/>
                          </a:solidFill>
                          <a:effectLst/>
                          <a:latin typeface="Calibri" panose="020F0502020204030204" pitchFamily="34" charset="0"/>
                        </a:rPr>
                        <a:t> </a:t>
                      </a:r>
                      <a:endParaRPr lang="fr-FR" sz="1000" b="1" i="0" u="none" strike="noStrike" dirty="0">
                        <a:solidFill>
                          <a:srgbClr val="002060"/>
                        </a:solidFill>
                        <a:effectLst/>
                        <a:latin typeface="Calibri" panose="020F0502020204030204" pitchFamily="34" charset="0"/>
                      </a:endParaRPr>
                    </a:p>
                  </a:txBody>
                  <a:tcPr marL="5507" marR="5507" marT="5507" marB="0" anchor="ctr">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lnL w="6350" cap="flat" cmpd="sng" algn="ctr">
                      <a:solidFill>
                        <a:srgbClr val="002060"/>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ctr"/>
                      <a:endParaRPr lang="fr-FR" sz="1100" b="1" i="0" u="none" strike="noStrike">
                        <a:solidFill>
                          <a:srgbClr val="002060"/>
                        </a:solidFill>
                        <a:effectLst/>
                        <a:latin typeface="Calibri" panose="020F0502020204030204" pitchFamily="34" charset="0"/>
                      </a:endParaRP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effectLst/>
                          <a:latin typeface="Calibri" panose="020F0502020204030204" pitchFamily="34" charset="0"/>
                        </a:rPr>
                        <a:t>2</a:t>
                      </a:r>
                    </a:p>
                  </a:txBody>
                  <a:tcPr marL="5507" marR="5507" marT="5507"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2953469671"/>
                  </a:ext>
                </a:extLst>
              </a:tr>
              <a:tr h="125059">
                <a:tc gridSpan="9">
                  <a:txBody>
                    <a:bodyPr/>
                    <a:lstStyle/>
                    <a:p>
                      <a:pPr algn="l" fontAlgn="ctr"/>
                      <a:r>
                        <a:rPr lang="fr-FR" sz="1000" b="1" i="0" u="none" strike="noStrike" dirty="0">
                          <a:solidFill>
                            <a:srgbClr val="002060"/>
                          </a:solidFill>
                          <a:effectLst/>
                          <a:latin typeface="Calibri" panose="020F0502020204030204" pitchFamily="34" charset="0"/>
                        </a:rPr>
                        <a:t>Heure du briefing</a:t>
                      </a:r>
                    </a:p>
                  </a:txBody>
                  <a:tcPr marL="5507" marR="5507" marT="5507" marB="0" anchor="ctr">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lnL w="6350" cap="flat" cmpd="sng" algn="ctr">
                      <a:solidFill>
                        <a:srgbClr val="002060"/>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ctr"/>
                      <a:endParaRPr lang="fr-FR" sz="1100" b="1" i="0" u="none" strike="noStrike">
                        <a:solidFill>
                          <a:srgbClr val="002060"/>
                        </a:solidFill>
                        <a:effectLst/>
                        <a:latin typeface="Calibri" panose="020F0502020204030204" pitchFamily="34" charset="0"/>
                      </a:endParaRP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effectLst/>
                          <a:latin typeface="Calibri" panose="020F0502020204030204" pitchFamily="34" charset="0"/>
                        </a:rPr>
                        <a:t>08:45</a:t>
                      </a:r>
                    </a:p>
                  </a:txBody>
                  <a:tcPr marL="5507" marR="5507" marT="5507"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1233062350"/>
                  </a:ext>
                </a:extLst>
              </a:tr>
              <a:tr h="125059">
                <a:tc gridSpan="9">
                  <a:txBody>
                    <a:bodyPr/>
                    <a:lstStyle/>
                    <a:p>
                      <a:pPr algn="l" fontAlgn="ctr"/>
                      <a:r>
                        <a:rPr lang="fr-FR" sz="1000" b="1" i="0" u="none" strike="noStrike" dirty="0">
                          <a:solidFill>
                            <a:srgbClr val="002060"/>
                          </a:solidFill>
                          <a:effectLst/>
                          <a:latin typeface="Calibri" panose="020F0502020204030204" pitchFamily="34" charset="0"/>
                        </a:rPr>
                        <a:t>Durée du Briefing</a:t>
                      </a:r>
                    </a:p>
                  </a:txBody>
                  <a:tcPr marL="5507" marR="5507" marT="5507" marB="0" anchor="ctr">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lnL w="6350" cap="flat" cmpd="sng" algn="ctr">
                      <a:solidFill>
                        <a:srgbClr val="002060"/>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ctr"/>
                      <a:endParaRPr lang="fr-FR" sz="1100" b="1" i="0" u="none" strike="noStrike">
                        <a:solidFill>
                          <a:srgbClr val="002060"/>
                        </a:solidFill>
                        <a:effectLst/>
                        <a:latin typeface="Calibri" panose="020F0502020204030204" pitchFamily="34" charset="0"/>
                      </a:endParaRP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effectLst/>
                          <a:latin typeface="Calibri" panose="020F0502020204030204" pitchFamily="34" charset="0"/>
                        </a:rPr>
                        <a:t>00:15</a:t>
                      </a:r>
                    </a:p>
                  </a:txBody>
                  <a:tcPr marL="5507" marR="5507" marT="5507"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1650228452"/>
                  </a:ext>
                </a:extLst>
              </a:tr>
              <a:tr h="0">
                <a:tc gridSpan="9">
                  <a:txBody>
                    <a:bodyPr/>
                    <a:lstStyle/>
                    <a:p>
                      <a:pPr algn="l" fontAlgn="ctr"/>
                      <a:r>
                        <a:rPr lang="fr-FR" sz="1000" b="1" i="0" u="none" strike="noStrike" dirty="0">
                          <a:solidFill>
                            <a:srgbClr val="002060"/>
                          </a:solidFill>
                          <a:effectLst/>
                          <a:latin typeface="Calibri" panose="020F0502020204030204" pitchFamily="34" charset="0"/>
                        </a:rPr>
                        <a:t>Durée pause repas</a:t>
                      </a:r>
                    </a:p>
                  </a:txBody>
                  <a:tcPr marL="5507" marR="5507" marT="5507" marB="0" anchor="ctr">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lnL w="6350" cap="flat" cmpd="sng" algn="ctr">
                      <a:solidFill>
                        <a:srgbClr val="002060"/>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ctr"/>
                      <a:endParaRPr lang="fr-FR" sz="1100" b="1" i="0" u="none" strike="noStrike">
                        <a:solidFill>
                          <a:srgbClr val="002060"/>
                        </a:solidFill>
                        <a:effectLst/>
                        <a:latin typeface="Calibri" panose="020F0502020204030204" pitchFamily="34" charset="0"/>
                      </a:endParaRPr>
                    </a:p>
                  </a:txBody>
                  <a:tcPr marL="5507" marR="5507" marT="5507"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effectLst/>
                          <a:latin typeface="Calibri" panose="020F0502020204030204" pitchFamily="34" charset="0"/>
                        </a:rPr>
                        <a:t>01:00</a:t>
                      </a:r>
                    </a:p>
                  </a:txBody>
                  <a:tcPr marL="5507" marR="5507" marT="5507"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1429319773"/>
                  </a:ext>
                </a:extLst>
              </a:tr>
              <a:tr h="125059">
                <a:tc gridSpan="2">
                  <a:txBody>
                    <a:bodyPr/>
                    <a:lstStyle/>
                    <a:p>
                      <a:pPr algn="ctr" fontAlgn="ctr"/>
                      <a:r>
                        <a:rPr lang="fr-FR" sz="1000" b="1" i="0" u="none" strike="noStrike" dirty="0">
                          <a:solidFill>
                            <a:srgbClr val="002060"/>
                          </a:solidFill>
                          <a:effectLst/>
                          <a:latin typeface="Calibri" panose="020F0502020204030204" pitchFamily="34" charset="0"/>
                        </a:rPr>
                        <a:t> </a:t>
                      </a:r>
                    </a:p>
                  </a:txBody>
                  <a:tcPr marL="5507" marR="5507" marT="5507" marB="0" anchor="ctr">
                    <a:lnL>
                      <a:noFill/>
                    </a:lnL>
                    <a:lnR>
                      <a:noFill/>
                    </a:lnR>
                    <a:lnT w="12700" cap="flat" cmpd="sng" algn="ctr">
                      <a:solidFill>
                        <a:srgbClr val="00206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hMerge="1">
                  <a:txBody>
                    <a:bodyPr/>
                    <a:lstStyle/>
                    <a:p>
                      <a:pPr algn="ctr" fontAlgn="ctr"/>
                      <a:endParaRPr lang="fr-FR" sz="1100" b="1" i="0" u="none" strike="noStrike">
                        <a:solidFill>
                          <a:srgbClr val="002060"/>
                        </a:solidFill>
                        <a:effectLst/>
                        <a:latin typeface="Calibri" panose="020F0502020204030204" pitchFamily="34" charset="0"/>
                      </a:endParaRPr>
                    </a:p>
                  </a:txBody>
                  <a:tcPr marL="5507" marR="5507" marT="5507" marB="0" anchor="ctr">
                    <a:lnL>
                      <a:noFill/>
                    </a:lnL>
                    <a:lnR>
                      <a:noFill/>
                    </a:lnR>
                    <a:lnT w="12700" cap="flat" cmpd="sng" algn="ctr">
                      <a:solidFill>
                        <a:srgbClr val="00206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gridSpan="3">
                  <a:txBody>
                    <a:bodyPr/>
                    <a:lstStyle/>
                    <a:p>
                      <a:pPr algn="ctr" fontAlgn="ctr"/>
                      <a:r>
                        <a:rPr lang="fr-FR" sz="1000" b="1" i="0" u="none" strike="noStrike" dirty="0">
                          <a:solidFill>
                            <a:srgbClr val="002060"/>
                          </a:solidFill>
                          <a:effectLst/>
                          <a:latin typeface="Calibri" panose="020F0502020204030204" pitchFamily="34" charset="0"/>
                        </a:rPr>
                        <a:t> </a:t>
                      </a:r>
                    </a:p>
                  </a:txBody>
                  <a:tcPr marL="5507" marR="5507" marT="5507" marB="0" anchor="ctr">
                    <a:lnL>
                      <a:noFill/>
                    </a:lnL>
                    <a:lnR>
                      <a:noFill/>
                    </a:lnR>
                    <a:lnT w="12700" cap="flat" cmpd="sng" algn="ctr">
                      <a:solidFill>
                        <a:srgbClr val="00206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hMerge="1">
                  <a:txBody>
                    <a:bodyPr/>
                    <a:lstStyle/>
                    <a:p>
                      <a:pPr algn="ctr" fontAlgn="ctr"/>
                      <a:endParaRPr lang="fr-FR" sz="1100" b="1" i="0" u="none" strike="noStrike">
                        <a:solidFill>
                          <a:srgbClr val="002060"/>
                        </a:solidFill>
                        <a:effectLst/>
                        <a:latin typeface="Calibri" panose="020F0502020204030204" pitchFamily="34" charset="0"/>
                      </a:endParaRPr>
                    </a:p>
                  </a:txBody>
                  <a:tcPr marL="5507" marR="5507" marT="5507" marB="0" anchor="ctr">
                    <a:lnL>
                      <a:noFill/>
                    </a:lnL>
                    <a:lnR>
                      <a:noFill/>
                    </a:lnR>
                    <a:lnB w="12700" cap="flat" cmpd="sng" algn="ctr">
                      <a:solidFill>
                        <a:srgbClr val="1F497D"/>
                      </a:solidFill>
                      <a:prstDash val="solid"/>
                      <a:round/>
                      <a:headEnd type="none" w="med" len="med"/>
                      <a:tailEnd type="none" w="med" len="med"/>
                    </a:lnB>
                    <a:solidFill>
                      <a:srgbClr val="FFFFFF"/>
                    </a:solidFill>
                  </a:tcPr>
                </a:tc>
                <a:tc hMerge="1">
                  <a:txBody>
                    <a:bodyPr/>
                    <a:lstStyle/>
                    <a:p>
                      <a:pPr algn="ctr" fontAlgn="ctr"/>
                      <a:endParaRPr lang="fr-FR" sz="1100" b="1" i="0" u="none" strike="noStrike">
                        <a:solidFill>
                          <a:srgbClr val="002060"/>
                        </a:solidFill>
                        <a:effectLst/>
                        <a:latin typeface="Calibri" panose="020F0502020204030204" pitchFamily="34" charset="0"/>
                      </a:endParaRPr>
                    </a:p>
                  </a:txBody>
                  <a:tcPr marL="5507" marR="5507" marT="5507" marB="0" anchor="ctr">
                    <a:lnL>
                      <a:noFill/>
                    </a:lnL>
                    <a:lnR>
                      <a:noFill/>
                    </a:lnR>
                    <a:lnT w="12700" cap="flat" cmpd="sng" algn="ctr">
                      <a:solidFill>
                        <a:srgbClr val="00206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gridSpan="2">
                  <a:txBody>
                    <a:bodyPr/>
                    <a:lstStyle/>
                    <a:p>
                      <a:pPr algn="ctr" fontAlgn="ctr"/>
                      <a:r>
                        <a:rPr lang="fr-FR" sz="1000" b="1" i="0" u="none" strike="noStrike" dirty="0">
                          <a:solidFill>
                            <a:srgbClr val="002060"/>
                          </a:solidFill>
                          <a:effectLst/>
                          <a:latin typeface="Calibri" panose="020F0502020204030204" pitchFamily="34" charset="0"/>
                        </a:rPr>
                        <a:t> </a:t>
                      </a:r>
                    </a:p>
                  </a:txBody>
                  <a:tcPr marL="5507" marR="5507" marT="5507" marB="0" anchor="ctr">
                    <a:lnL>
                      <a:noFill/>
                    </a:lnL>
                    <a:lnR>
                      <a:noFill/>
                    </a:lnR>
                    <a:lnT w="12700" cap="flat" cmpd="sng" algn="ctr">
                      <a:solidFill>
                        <a:srgbClr val="00206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hMerge="1">
                  <a:txBody>
                    <a:bodyPr/>
                    <a:lstStyle/>
                    <a:p>
                      <a:pPr algn="ctr" fontAlgn="ctr"/>
                      <a:endParaRPr lang="fr-FR" sz="1100" b="1" i="0" u="none" strike="noStrike">
                        <a:solidFill>
                          <a:srgbClr val="002060"/>
                        </a:solidFill>
                        <a:effectLst/>
                        <a:latin typeface="Calibri" panose="020F0502020204030204" pitchFamily="34" charset="0"/>
                      </a:endParaRPr>
                    </a:p>
                  </a:txBody>
                  <a:tcPr marL="5507" marR="5507" marT="5507" marB="0" anchor="ctr">
                    <a:lnL>
                      <a:noFill/>
                    </a:lnL>
                    <a:lnR>
                      <a:noFill/>
                    </a:lnR>
                    <a:lnT w="12700" cap="flat" cmpd="sng" algn="ctr">
                      <a:solidFill>
                        <a:srgbClr val="00206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gridSpan="2">
                  <a:txBody>
                    <a:bodyPr/>
                    <a:lstStyle/>
                    <a:p>
                      <a:pPr algn="ctr" fontAlgn="ctr"/>
                      <a:r>
                        <a:rPr lang="fr-FR" sz="1000" b="1" i="0" u="none" strike="noStrike" dirty="0">
                          <a:solidFill>
                            <a:srgbClr val="002060"/>
                          </a:solidFill>
                          <a:effectLst/>
                          <a:latin typeface="Calibri" panose="020F0502020204030204" pitchFamily="34" charset="0"/>
                        </a:rPr>
                        <a:t> </a:t>
                      </a:r>
                    </a:p>
                  </a:txBody>
                  <a:tcPr marL="5507" marR="5507" marT="5507" marB="0" anchor="ctr">
                    <a:lnL>
                      <a:noFill/>
                    </a:lnL>
                    <a:lnR>
                      <a:noFill/>
                    </a:lnR>
                    <a:lnT w="12700" cap="flat" cmpd="sng" algn="ctr">
                      <a:solidFill>
                        <a:srgbClr val="00206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hMerge="1">
                  <a:txBody>
                    <a:bodyPr/>
                    <a:lstStyle/>
                    <a:p>
                      <a:pPr algn="ctr" fontAlgn="ctr"/>
                      <a:endParaRPr lang="fr-FR" sz="1100" b="1" i="0" u="none" strike="noStrike">
                        <a:solidFill>
                          <a:srgbClr val="002060"/>
                        </a:solidFill>
                        <a:effectLst/>
                        <a:latin typeface="Calibri" panose="020F0502020204030204" pitchFamily="34" charset="0"/>
                      </a:endParaRPr>
                    </a:p>
                  </a:txBody>
                  <a:tcPr marL="5507" marR="5507" marT="5507" marB="0" anchor="ctr">
                    <a:lnL>
                      <a:noFill/>
                    </a:lnL>
                    <a:lnR>
                      <a:noFill/>
                    </a:lnR>
                    <a:lnT w="12700" cap="flat" cmpd="sng" algn="ctr">
                      <a:solidFill>
                        <a:srgbClr val="00206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effectLst/>
                          <a:latin typeface="Calibri" panose="020F0502020204030204" pitchFamily="34" charset="0"/>
                        </a:rPr>
                        <a:t> </a:t>
                      </a:r>
                    </a:p>
                  </a:txBody>
                  <a:tcPr marL="5507" marR="5507" marT="5507" marB="0" anchor="ctr">
                    <a:lnL>
                      <a:noFill/>
                    </a:lnL>
                    <a:lnR>
                      <a:noFill/>
                    </a:lnR>
                    <a:lnT w="12700" cap="flat" cmpd="sng" algn="ctr">
                      <a:solidFill>
                        <a:srgbClr val="00206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extLst>
                  <a:ext uri="{0D108BD9-81ED-4DB2-BD59-A6C34878D82A}">
                    <a16:rowId xmlns:a16="http://schemas.microsoft.com/office/drawing/2014/main" val="1032610738"/>
                  </a:ext>
                </a:extLst>
              </a:tr>
              <a:tr h="125059">
                <a:tc gridSpan="10">
                  <a:txBody>
                    <a:bodyPr/>
                    <a:lstStyle/>
                    <a:p>
                      <a:pPr algn="ctr" fontAlgn="ctr"/>
                      <a:r>
                        <a:rPr lang="fr-FR" sz="1000" b="1" i="0" u="none" strike="noStrike" dirty="0">
                          <a:solidFill>
                            <a:srgbClr val="FF0000"/>
                          </a:solidFill>
                          <a:effectLst/>
                          <a:latin typeface="Calibri" panose="020F0502020204030204" pitchFamily="34" charset="0"/>
                        </a:rPr>
                        <a:t>MATINÉE</a:t>
                      </a:r>
                    </a:p>
                  </a:txBody>
                  <a:tcPr marL="5507" marR="5507" marT="5507"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1F497D"/>
                      </a:solidFill>
                      <a:prstDash val="solid"/>
                      <a:round/>
                      <a:headEnd type="none" w="med" len="med"/>
                      <a:tailEnd type="none" w="med" len="med"/>
                    </a:lnL>
                    <a:lnT w="12700" cap="flat" cmpd="sng" algn="ctr">
                      <a:solidFill>
                        <a:srgbClr val="1F497D"/>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90876784"/>
                  </a:ext>
                </a:extLst>
              </a:tr>
              <a:tr h="125059">
                <a:tc>
                  <a:txBody>
                    <a:bodyPr/>
                    <a:lstStyle/>
                    <a:p>
                      <a:pPr algn="l" fontAlgn="ctr"/>
                      <a:r>
                        <a:rPr lang="fr-FR" sz="1000" b="1" i="0" u="none" strike="noStrike" dirty="0">
                          <a:solidFill>
                            <a:srgbClr val="000000"/>
                          </a:solidFill>
                          <a:effectLst/>
                          <a:latin typeface="Calibri" panose="020F0502020204030204" pitchFamily="34" charset="0"/>
                        </a:rPr>
                        <a:t>Vol</a:t>
                      </a:r>
                    </a:p>
                  </a:txBody>
                  <a:tcPr marL="108000" marR="5507" marT="5507" marB="0" anchor="ctr">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2">
                  <a:txBody>
                    <a:bodyPr/>
                    <a:lstStyle/>
                    <a:p>
                      <a:pPr algn="l" fontAlgn="ctr"/>
                      <a:r>
                        <a:rPr lang="fr-FR" sz="1000" b="1" i="0" u="none" strike="noStrike" dirty="0">
                          <a:solidFill>
                            <a:srgbClr val="000000"/>
                          </a:solidFill>
                          <a:effectLst/>
                          <a:latin typeface="Calibri" panose="020F0502020204030204" pitchFamily="34" charset="0"/>
                        </a:rPr>
                        <a:t>09:00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ctr" fontAlgn="ctr"/>
                      <a:r>
                        <a:rPr lang="fr-FR" sz="1100" b="1" i="0" u="none" strike="noStrike">
                          <a:solidFill>
                            <a:srgbClr val="000000"/>
                          </a:solidFill>
                          <a:effectLst/>
                          <a:latin typeface="Calibri" panose="020F0502020204030204" pitchFamily="34" charset="0"/>
                        </a:rPr>
                        <a:t>09:00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09:20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B w="6350" cap="flat" cmpd="sng" algn="ctr">
                      <a:solidFill>
                        <a:srgbClr val="4F6228"/>
                      </a:solidFill>
                      <a:prstDash val="solid"/>
                      <a:round/>
                      <a:headEnd type="none" w="med" len="med"/>
                      <a:tailEnd type="none" w="med" len="med"/>
                    </a:lnB>
                    <a:solidFill>
                      <a:srgbClr val="C4D79B"/>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09:20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1</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r>
                        <a:rPr lang="fr-FR" sz="1100" b="1" i="0" u="none" strike="noStrike">
                          <a:solidFill>
                            <a:srgbClr val="000000"/>
                          </a:solidFill>
                          <a:effectLst/>
                          <a:latin typeface="Calibri" panose="020F0502020204030204" pitchFamily="34" charset="0"/>
                        </a:rPr>
                        <a:t>SOLLACARO Michel</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a:txBody>
                    <a:bodyPr/>
                    <a:lstStyle/>
                    <a:p>
                      <a:pPr algn="ctr" fontAlgn="ctr"/>
                      <a:r>
                        <a:rPr lang="fr-FR" sz="1000" b="1" i="0" u="none" strike="noStrike" dirty="0">
                          <a:solidFill>
                            <a:srgbClr val="000000"/>
                          </a:solidFill>
                          <a:effectLst/>
                          <a:latin typeface="Calibri" panose="020F0502020204030204" pitchFamily="34" charset="0"/>
                        </a:rPr>
                        <a:t>National</a:t>
                      </a:r>
                    </a:p>
                  </a:txBody>
                  <a:tcPr marL="5507" marR="5507" marT="5507" marB="0" anchor="ctr">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extLst>
                  <a:ext uri="{0D108BD9-81ED-4DB2-BD59-A6C34878D82A}">
                    <a16:rowId xmlns:a16="http://schemas.microsoft.com/office/drawing/2014/main" val="3267898856"/>
                  </a:ext>
                </a:extLst>
              </a:tr>
              <a:tr h="125059">
                <a:tc>
                  <a:txBody>
                    <a:bodyPr/>
                    <a:lstStyle/>
                    <a:p>
                      <a:pPr algn="l" fontAlgn="ctr"/>
                      <a:r>
                        <a:rPr lang="fr-FR" sz="1000" b="1" i="0" u="none" strike="noStrike" dirty="0">
                          <a:solidFill>
                            <a:srgbClr val="000000"/>
                          </a:solidFill>
                          <a:effectLst/>
                          <a:latin typeface="Calibri" panose="020F0502020204030204" pitchFamily="34" charset="0"/>
                        </a:rPr>
                        <a:t>Vol</a:t>
                      </a:r>
                    </a:p>
                  </a:txBody>
                  <a:tcPr marL="108000" marR="5507" marT="5507" marB="0" anchor="ctr">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2">
                  <a:txBody>
                    <a:bodyPr/>
                    <a:lstStyle/>
                    <a:p>
                      <a:pPr algn="l" fontAlgn="ctr"/>
                      <a:r>
                        <a:rPr lang="fr-FR" sz="1000" b="1" i="0" u="none" strike="noStrike" dirty="0">
                          <a:solidFill>
                            <a:srgbClr val="000000"/>
                          </a:solidFill>
                          <a:effectLst/>
                          <a:latin typeface="Calibri" panose="020F0502020204030204" pitchFamily="34" charset="0"/>
                        </a:rPr>
                        <a:t>09:20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ctr" fontAlgn="ctr"/>
                      <a:r>
                        <a:rPr lang="fr-FR" sz="1100" b="1" i="0" u="none" strike="noStrike">
                          <a:solidFill>
                            <a:srgbClr val="000000"/>
                          </a:solidFill>
                          <a:effectLst/>
                          <a:latin typeface="Calibri" panose="020F0502020204030204" pitchFamily="34" charset="0"/>
                        </a:rPr>
                        <a:t>09:20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09:40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09:40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2</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r>
                        <a:rPr lang="fr-FR" sz="1100" b="1" i="0" u="none" strike="noStrike">
                          <a:solidFill>
                            <a:srgbClr val="000000"/>
                          </a:solidFill>
                          <a:effectLst/>
                          <a:latin typeface="Calibri" panose="020F0502020204030204" pitchFamily="34" charset="0"/>
                        </a:rPr>
                        <a:t>THIERRY Philippe</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a:txBody>
                    <a:bodyPr/>
                    <a:lstStyle/>
                    <a:p>
                      <a:pPr algn="ctr" fontAlgn="ctr"/>
                      <a:r>
                        <a:rPr lang="fr-FR" sz="1000" b="1" i="0" u="none" strike="noStrike" dirty="0">
                          <a:solidFill>
                            <a:srgbClr val="000000"/>
                          </a:solidFill>
                          <a:effectLst/>
                          <a:latin typeface="Calibri" panose="020F0502020204030204" pitchFamily="34" charset="0"/>
                        </a:rPr>
                        <a:t>National</a:t>
                      </a:r>
                    </a:p>
                  </a:txBody>
                  <a:tcPr marL="5507" marR="5507" marT="5507" marB="0" anchor="ctr">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EBF1DE"/>
                    </a:solidFill>
                  </a:tcPr>
                </a:tc>
                <a:extLst>
                  <a:ext uri="{0D108BD9-81ED-4DB2-BD59-A6C34878D82A}">
                    <a16:rowId xmlns:a16="http://schemas.microsoft.com/office/drawing/2014/main" val="1746074782"/>
                  </a:ext>
                </a:extLst>
              </a:tr>
              <a:tr h="125059">
                <a:tc>
                  <a:txBody>
                    <a:bodyPr/>
                    <a:lstStyle/>
                    <a:p>
                      <a:pPr algn="l" fontAlgn="ctr"/>
                      <a:r>
                        <a:rPr lang="fr-FR" sz="1000" b="1" i="0" u="none" strike="noStrike" dirty="0">
                          <a:solidFill>
                            <a:srgbClr val="000000"/>
                          </a:solidFill>
                          <a:effectLst/>
                          <a:latin typeface="Calibri" panose="020F0502020204030204" pitchFamily="34" charset="0"/>
                        </a:rPr>
                        <a:t>Vol</a:t>
                      </a:r>
                    </a:p>
                  </a:txBody>
                  <a:tcPr marL="108000" marR="5507" marT="5507" marB="0" anchor="ctr">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2">
                  <a:txBody>
                    <a:bodyPr/>
                    <a:lstStyle/>
                    <a:p>
                      <a:pPr algn="l" fontAlgn="ctr"/>
                      <a:r>
                        <a:rPr lang="fr-FR" sz="1000" b="1" i="0" u="none" strike="noStrike" dirty="0">
                          <a:solidFill>
                            <a:srgbClr val="000000"/>
                          </a:solidFill>
                          <a:effectLst/>
                          <a:latin typeface="Calibri" panose="020F0502020204030204" pitchFamily="34" charset="0"/>
                        </a:rPr>
                        <a:t>09:40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ctr" fontAlgn="ctr"/>
                      <a:r>
                        <a:rPr lang="fr-FR" sz="1100" b="1" i="0" u="none" strike="noStrike">
                          <a:solidFill>
                            <a:srgbClr val="000000"/>
                          </a:solidFill>
                          <a:effectLst/>
                          <a:latin typeface="Calibri" panose="020F0502020204030204" pitchFamily="34" charset="0"/>
                        </a:rPr>
                        <a:t>09:40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10:00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10:00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3</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r>
                        <a:rPr lang="fr-FR" sz="1100" b="1" i="0" u="none" strike="noStrike">
                          <a:solidFill>
                            <a:srgbClr val="000000"/>
                          </a:solidFill>
                          <a:effectLst/>
                          <a:latin typeface="Calibri" panose="020F0502020204030204" pitchFamily="34" charset="0"/>
                        </a:rPr>
                        <a:t>SOLLACARO Michel</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a:txBody>
                    <a:bodyPr/>
                    <a:lstStyle/>
                    <a:p>
                      <a:pPr algn="ctr" fontAlgn="ctr"/>
                      <a:r>
                        <a:rPr lang="fr-FR" sz="1000" b="1" i="0" u="none" strike="noStrike" dirty="0">
                          <a:solidFill>
                            <a:srgbClr val="000000"/>
                          </a:solidFill>
                          <a:effectLst/>
                          <a:latin typeface="Calibri" panose="020F0502020204030204" pitchFamily="34" charset="0"/>
                        </a:rPr>
                        <a:t>National</a:t>
                      </a:r>
                    </a:p>
                  </a:txBody>
                  <a:tcPr marL="5507" marR="5507" marT="5507" marB="0" anchor="ctr">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extLst>
                  <a:ext uri="{0D108BD9-81ED-4DB2-BD59-A6C34878D82A}">
                    <a16:rowId xmlns:a16="http://schemas.microsoft.com/office/drawing/2014/main" val="215332556"/>
                  </a:ext>
                </a:extLst>
              </a:tr>
              <a:tr h="125059">
                <a:tc>
                  <a:txBody>
                    <a:bodyPr/>
                    <a:lstStyle/>
                    <a:p>
                      <a:pPr algn="l" fontAlgn="ctr"/>
                      <a:r>
                        <a:rPr lang="fr-FR" sz="1000" b="1" i="0" u="none" strike="noStrike" dirty="0">
                          <a:solidFill>
                            <a:srgbClr val="000000"/>
                          </a:solidFill>
                          <a:effectLst/>
                          <a:latin typeface="Calibri" panose="020F0502020204030204" pitchFamily="34" charset="0"/>
                        </a:rPr>
                        <a:t>Vol</a:t>
                      </a:r>
                    </a:p>
                  </a:txBody>
                  <a:tcPr marL="108000" marR="5507" marT="5507" marB="0" anchor="ctr">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2">
                  <a:txBody>
                    <a:bodyPr/>
                    <a:lstStyle/>
                    <a:p>
                      <a:pPr algn="l" fontAlgn="ctr"/>
                      <a:r>
                        <a:rPr lang="fr-FR" sz="1000" b="1" i="0" u="none" strike="noStrike" dirty="0">
                          <a:solidFill>
                            <a:srgbClr val="000000"/>
                          </a:solidFill>
                          <a:effectLst/>
                          <a:latin typeface="Calibri" panose="020F0502020204030204" pitchFamily="34" charset="0"/>
                        </a:rPr>
                        <a:t>10:00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ctr" fontAlgn="ctr"/>
                      <a:r>
                        <a:rPr lang="fr-FR" sz="1100" b="1" i="0" u="none" strike="noStrike">
                          <a:solidFill>
                            <a:srgbClr val="000000"/>
                          </a:solidFill>
                          <a:effectLst/>
                          <a:latin typeface="Calibri" panose="020F0502020204030204" pitchFamily="34" charset="0"/>
                        </a:rPr>
                        <a:t>10:00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10:20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10:20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4</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r>
                        <a:rPr lang="fr-FR" sz="1100" b="1" i="0" u="none" strike="noStrike">
                          <a:solidFill>
                            <a:srgbClr val="000000"/>
                          </a:solidFill>
                          <a:effectLst/>
                          <a:latin typeface="Calibri" panose="020F0502020204030204" pitchFamily="34" charset="0"/>
                        </a:rPr>
                        <a:t>THIERRY Philippe</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a:txBody>
                    <a:bodyPr/>
                    <a:lstStyle/>
                    <a:p>
                      <a:pPr algn="ctr" fontAlgn="ctr"/>
                      <a:r>
                        <a:rPr lang="fr-FR" sz="1000" b="1" i="0" u="none" strike="noStrike" dirty="0">
                          <a:solidFill>
                            <a:srgbClr val="000000"/>
                          </a:solidFill>
                          <a:effectLst/>
                          <a:latin typeface="Calibri" panose="020F0502020204030204" pitchFamily="34" charset="0"/>
                        </a:rPr>
                        <a:t>National</a:t>
                      </a:r>
                    </a:p>
                  </a:txBody>
                  <a:tcPr marL="5507" marR="5507" marT="5507" marB="0" anchor="ctr">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EBF1DE"/>
                    </a:solidFill>
                  </a:tcPr>
                </a:tc>
                <a:extLst>
                  <a:ext uri="{0D108BD9-81ED-4DB2-BD59-A6C34878D82A}">
                    <a16:rowId xmlns:a16="http://schemas.microsoft.com/office/drawing/2014/main" val="3883822812"/>
                  </a:ext>
                </a:extLst>
              </a:tr>
              <a:tr h="125059">
                <a:tc>
                  <a:txBody>
                    <a:bodyPr/>
                    <a:lstStyle/>
                    <a:p>
                      <a:pPr algn="l" fontAlgn="ctr"/>
                      <a:r>
                        <a:rPr lang="fr-FR" sz="1000" b="1" i="0" u="none" strike="noStrike" dirty="0">
                          <a:solidFill>
                            <a:srgbClr val="000000"/>
                          </a:solidFill>
                          <a:effectLst/>
                          <a:latin typeface="Calibri" panose="020F0502020204030204" pitchFamily="34" charset="0"/>
                        </a:rPr>
                        <a:t>Vol</a:t>
                      </a:r>
                    </a:p>
                  </a:txBody>
                  <a:tcPr marL="108000" marR="5507" marT="5507" marB="0" anchor="ctr">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2">
                  <a:txBody>
                    <a:bodyPr/>
                    <a:lstStyle/>
                    <a:p>
                      <a:pPr algn="l" fontAlgn="ctr"/>
                      <a:r>
                        <a:rPr lang="fr-FR" sz="1000" b="1" i="0" u="none" strike="noStrike" dirty="0">
                          <a:solidFill>
                            <a:srgbClr val="000000"/>
                          </a:solidFill>
                          <a:effectLst/>
                          <a:latin typeface="Calibri" panose="020F0502020204030204" pitchFamily="34" charset="0"/>
                        </a:rPr>
                        <a:t>10:20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ctr" fontAlgn="ctr"/>
                      <a:r>
                        <a:rPr lang="fr-FR" sz="1100" b="1" i="0" u="none" strike="noStrike">
                          <a:solidFill>
                            <a:srgbClr val="000000"/>
                          </a:solidFill>
                          <a:effectLst/>
                          <a:latin typeface="Calibri" panose="020F0502020204030204" pitchFamily="34" charset="0"/>
                        </a:rPr>
                        <a:t>10:20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10:40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10:40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5</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r>
                        <a:rPr lang="fr-FR" sz="1100" b="1" i="0" u="none" strike="noStrike">
                          <a:solidFill>
                            <a:srgbClr val="000000"/>
                          </a:solidFill>
                          <a:effectLst/>
                          <a:latin typeface="Calibri" panose="020F0502020204030204" pitchFamily="34" charset="0"/>
                        </a:rPr>
                        <a:t>SOLLACARO Michel</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a:txBody>
                    <a:bodyPr/>
                    <a:lstStyle/>
                    <a:p>
                      <a:pPr algn="ctr" fontAlgn="ctr"/>
                      <a:r>
                        <a:rPr lang="fr-FR" sz="1000" b="1" i="0" u="none" strike="noStrike" dirty="0">
                          <a:solidFill>
                            <a:srgbClr val="000000"/>
                          </a:solidFill>
                          <a:effectLst/>
                          <a:latin typeface="Calibri" panose="020F0502020204030204" pitchFamily="34" charset="0"/>
                        </a:rPr>
                        <a:t>National</a:t>
                      </a:r>
                    </a:p>
                  </a:txBody>
                  <a:tcPr marL="5507" marR="5507" marT="5507" marB="0" anchor="ctr">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extLst>
                  <a:ext uri="{0D108BD9-81ED-4DB2-BD59-A6C34878D82A}">
                    <a16:rowId xmlns:a16="http://schemas.microsoft.com/office/drawing/2014/main" val="4020141649"/>
                  </a:ext>
                </a:extLst>
              </a:tr>
              <a:tr h="125059">
                <a:tc>
                  <a:txBody>
                    <a:bodyPr/>
                    <a:lstStyle/>
                    <a:p>
                      <a:pPr algn="l" fontAlgn="ctr"/>
                      <a:r>
                        <a:rPr lang="fr-FR" sz="1000" b="1" i="0" u="none" strike="noStrike" dirty="0">
                          <a:solidFill>
                            <a:srgbClr val="000000"/>
                          </a:solidFill>
                          <a:effectLst/>
                          <a:latin typeface="Calibri" panose="020F0502020204030204" pitchFamily="34" charset="0"/>
                        </a:rPr>
                        <a:t>Vol</a:t>
                      </a:r>
                    </a:p>
                  </a:txBody>
                  <a:tcPr marL="108000" marR="5507" marT="5507" marB="0" anchor="ctr">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2">
                  <a:txBody>
                    <a:bodyPr/>
                    <a:lstStyle/>
                    <a:p>
                      <a:pPr algn="l" fontAlgn="ctr"/>
                      <a:r>
                        <a:rPr lang="fr-FR" sz="1000" b="1" i="0" u="none" strike="noStrike" dirty="0">
                          <a:solidFill>
                            <a:srgbClr val="000000"/>
                          </a:solidFill>
                          <a:effectLst/>
                          <a:latin typeface="Calibri" panose="020F0502020204030204" pitchFamily="34" charset="0"/>
                        </a:rPr>
                        <a:t>10:40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ctr" fontAlgn="ctr"/>
                      <a:r>
                        <a:rPr lang="fr-FR" sz="1100" b="1" i="0" u="none" strike="noStrike">
                          <a:solidFill>
                            <a:srgbClr val="000000"/>
                          </a:solidFill>
                          <a:effectLst/>
                          <a:latin typeface="Calibri" panose="020F0502020204030204" pitchFamily="34" charset="0"/>
                        </a:rPr>
                        <a:t>10:40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11:00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11:00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6</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r>
                        <a:rPr lang="fr-FR" sz="1100" b="1" i="0" u="none" strike="noStrike">
                          <a:solidFill>
                            <a:srgbClr val="000000"/>
                          </a:solidFill>
                          <a:effectLst/>
                          <a:latin typeface="Calibri" panose="020F0502020204030204" pitchFamily="34" charset="0"/>
                        </a:rPr>
                        <a:t>THIERRY Philippe</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a:txBody>
                    <a:bodyPr/>
                    <a:lstStyle/>
                    <a:p>
                      <a:pPr algn="ctr" fontAlgn="ctr"/>
                      <a:r>
                        <a:rPr lang="fr-FR" sz="1000" b="1" i="0" u="none" strike="noStrike" dirty="0">
                          <a:solidFill>
                            <a:srgbClr val="000000"/>
                          </a:solidFill>
                          <a:effectLst/>
                          <a:latin typeface="Calibri" panose="020F0502020204030204" pitchFamily="34" charset="0"/>
                        </a:rPr>
                        <a:t>National</a:t>
                      </a:r>
                    </a:p>
                  </a:txBody>
                  <a:tcPr marL="5507" marR="5507" marT="5507" marB="0" anchor="ctr">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extLst>
                  <a:ext uri="{0D108BD9-81ED-4DB2-BD59-A6C34878D82A}">
                    <a16:rowId xmlns:a16="http://schemas.microsoft.com/office/drawing/2014/main" val="1372329402"/>
                  </a:ext>
                </a:extLst>
              </a:tr>
              <a:tr h="125059">
                <a:tc>
                  <a:txBody>
                    <a:bodyPr/>
                    <a:lstStyle/>
                    <a:p>
                      <a:pPr algn="l" fontAlgn="ctr"/>
                      <a:r>
                        <a:rPr lang="fr-FR" sz="1000" b="1" i="0" u="none" strike="noStrike" dirty="0">
                          <a:solidFill>
                            <a:srgbClr val="000000"/>
                          </a:solidFill>
                          <a:effectLst/>
                          <a:latin typeface="Calibri" panose="020F0502020204030204" pitchFamily="34" charset="0"/>
                        </a:rPr>
                        <a:t>Vol</a:t>
                      </a:r>
                    </a:p>
                  </a:txBody>
                  <a:tcPr marL="108000" marR="5507" marT="5507" marB="0" anchor="ctr">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2">
                  <a:txBody>
                    <a:bodyPr/>
                    <a:lstStyle/>
                    <a:p>
                      <a:pPr algn="l" fontAlgn="ctr"/>
                      <a:r>
                        <a:rPr lang="fr-FR" sz="1000" b="1" i="0" u="none" strike="noStrike" dirty="0">
                          <a:solidFill>
                            <a:srgbClr val="000000"/>
                          </a:solidFill>
                          <a:effectLst/>
                          <a:latin typeface="Calibri" panose="020F0502020204030204" pitchFamily="34" charset="0"/>
                        </a:rPr>
                        <a:t>11:00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ctr" fontAlgn="ctr"/>
                      <a:r>
                        <a:rPr lang="fr-FR" sz="1100" b="1" i="0" u="none" strike="noStrike">
                          <a:solidFill>
                            <a:srgbClr val="000000"/>
                          </a:solidFill>
                          <a:effectLst/>
                          <a:latin typeface="Calibri" panose="020F0502020204030204" pitchFamily="34" charset="0"/>
                        </a:rPr>
                        <a:t>11:00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11:20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11:20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7</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r>
                        <a:rPr lang="fr-FR" sz="1100" b="1" i="0" u="none" strike="noStrike">
                          <a:solidFill>
                            <a:srgbClr val="000000"/>
                          </a:solidFill>
                          <a:effectLst/>
                          <a:latin typeface="Calibri" panose="020F0502020204030204" pitchFamily="34" charset="0"/>
                        </a:rPr>
                        <a:t>SOLLACARO Michel</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a:txBody>
                    <a:bodyPr/>
                    <a:lstStyle/>
                    <a:p>
                      <a:pPr algn="ctr" fontAlgn="ctr"/>
                      <a:r>
                        <a:rPr lang="fr-FR" sz="1000" b="1" i="0" u="none" strike="noStrike" dirty="0">
                          <a:solidFill>
                            <a:srgbClr val="000000"/>
                          </a:solidFill>
                          <a:effectLst/>
                          <a:latin typeface="Calibri" panose="020F0502020204030204" pitchFamily="34" charset="0"/>
                        </a:rPr>
                        <a:t>National</a:t>
                      </a:r>
                    </a:p>
                  </a:txBody>
                  <a:tcPr marL="5507" marR="5507" marT="5507" marB="0" anchor="ctr">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extLst>
                  <a:ext uri="{0D108BD9-81ED-4DB2-BD59-A6C34878D82A}">
                    <a16:rowId xmlns:a16="http://schemas.microsoft.com/office/drawing/2014/main" val="2700821950"/>
                  </a:ext>
                </a:extLst>
              </a:tr>
              <a:tr h="125059">
                <a:tc>
                  <a:txBody>
                    <a:bodyPr/>
                    <a:lstStyle/>
                    <a:p>
                      <a:pPr algn="l" fontAlgn="ctr"/>
                      <a:r>
                        <a:rPr lang="fr-FR" sz="1000" b="1" i="0" u="none" strike="noStrike" dirty="0">
                          <a:solidFill>
                            <a:srgbClr val="000000"/>
                          </a:solidFill>
                          <a:effectLst/>
                          <a:latin typeface="Calibri" panose="020F0502020204030204" pitchFamily="34" charset="0"/>
                        </a:rPr>
                        <a:t>Vol</a:t>
                      </a:r>
                    </a:p>
                  </a:txBody>
                  <a:tcPr marL="108000" marR="5507" marT="5507" marB="0" anchor="ctr">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2">
                  <a:txBody>
                    <a:bodyPr/>
                    <a:lstStyle/>
                    <a:p>
                      <a:pPr algn="l" fontAlgn="ctr"/>
                      <a:r>
                        <a:rPr lang="fr-FR" sz="1000" b="1" i="0" u="none" strike="noStrike" dirty="0">
                          <a:solidFill>
                            <a:srgbClr val="000000"/>
                          </a:solidFill>
                          <a:effectLst/>
                          <a:latin typeface="Calibri" panose="020F0502020204030204" pitchFamily="34" charset="0"/>
                        </a:rPr>
                        <a:t>11:20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ctr" fontAlgn="ctr"/>
                      <a:r>
                        <a:rPr lang="fr-FR" sz="1100" b="1" i="0" u="none" strike="noStrike">
                          <a:solidFill>
                            <a:srgbClr val="000000"/>
                          </a:solidFill>
                          <a:effectLst/>
                          <a:latin typeface="Calibri" panose="020F0502020204030204" pitchFamily="34" charset="0"/>
                        </a:rPr>
                        <a:t>11:20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11:40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11:40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8</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r>
                        <a:rPr lang="fr-FR" sz="1100" b="1" i="0" u="none" strike="noStrike">
                          <a:solidFill>
                            <a:srgbClr val="000000"/>
                          </a:solidFill>
                          <a:effectLst/>
                          <a:latin typeface="Calibri" panose="020F0502020204030204" pitchFamily="34" charset="0"/>
                        </a:rPr>
                        <a:t>THIERRY Philippe</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a:txBody>
                    <a:bodyPr/>
                    <a:lstStyle/>
                    <a:p>
                      <a:pPr algn="ctr" fontAlgn="ctr"/>
                      <a:r>
                        <a:rPr lang="fr-FR" sz="1000" b="1" i="0" u="none" strike="noStrike" dirty="0">
                          <a:solidFill>
                            <a:srgbClr val="000000"/>
                          </a:solidFill>
                          <a:effectLst/>
                          <a:latin typeface="Calibri" panose="020F0502020204030204" pitchFamily="34" charset="0"/>
                        </a:rPr>
                        <a:t>National</a:t>
                      </a:r>
                    </a:p>
                  </a:txBody>
                  <a:tcPr marL="5507" marR="5507" marT="5507" marB="0" anchor="ctr">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extLst>
                  <a:ext uri="{0D108BD9-81ED-4DB2-BD59-A6C34878D82A}">
                    <a16:rowId xmlns:a16="http://schemas.microsoft.com/office/drawing/2014/main" val="2156566093"/>
                  </a:ext>
                </a:extLst>
              </a:tr>
              <a:tr h="125059">
                <a:tc>
                  <a:txBody>
                    <a:bodyPr/>
                    <a:lstStyle/>
                    <a:p>
                      <a:pPr algn="l" fontAlgn="ctr"/>
                      <a:r>
                        <a:rPr lang="fr-FR" sz="1000" b="1" i="0" u="none" strike="noStrike" dirty="0">
                          <a:solidFill>
                            <a:srgbClr val="000000"/>
                          </a:solidFill>
                          <a:effectLst/>
                          <a:latin typeface="Calibri" panose="020F0502020204030204" pitchFamily="34" charset="0"/>
                        </a:rPr>
                        <a:t>Vol</a:t>
                      </a:r>
                    </a:p>
                  </a:txBody>
                  <a:tcPr marL="108000" marR="5507" marT="5507" marB="0" anchor="ctr">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2">
                  <a:txBody>
                    <a:bodyPr/>
                    <a:lstStyle/>
                    <a:p>
                      <a:pPr algn="l" fontAlgn="ctr"/>
                      <a:r>
                        <a:rPr lang="fr-FR" sz="1000" b="1" i="0" u="none" strike="noStrike" dirty="0">
                          <a:solidFill>
                            <a:srgbClr val="000000"/>
                          </a:solidFill>
                          <a:effectLst/>
                          <a:latin typeface="Calibri" panose="020F0502020204030204" pitchFamily="34" charset="0"/>
                        </a:rPr>
                        <a:t>11:40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ctr" fontAlgn="ctr"/>
                      <a:r>
                        <a:rPr lang="fr-FR" sz="1100" b="1" i="0" u="none" strike="noStrike">
                          <a:solidFill>
                            <a:srgbClr val="000000"/>
                          </a:solidFill>
                          <a:effectLst/>
                          <a:latin typeface="Calibri" panose="020F0502020204030204" pitchFamily="34" charset="0"/>
                        </a:rPr>
                        <a:t>11:40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12:00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12:00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9</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r>
                        <a:rPr lang="fr-FR" sz="1100" b="1" i="0" u="none" strike="noStrike">
                          <a:solidFill>
                            <a:srgbClr val="000000"/>
                          </a:solidFill>
                          <a:effectLst/>
                          <a:latin typeface="Calibri" panose="020F0502020204030204" pitchFamily="34" charset="0"/>
                        </a:rPr>
                        <a:t>SOLLACARO Michel</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a:txBody>
                    <a:bodyPr/>
                    <a:lstStyle/>
                    <a:p>
                      <a:pPr algn="ctr" fontAlgn="ctr"/>
                      <a:r>
                        <a:rPr lang="fr-FR" sz="1000" b="1" i="0" u="none" strike="noStrike" dirty="0">
                          <a:solidFill>
                            <a:srgbClr val="000000"/>
                          </a:solidFill>
                          <a:effectLst/>
                          <a:latin typeface="Calibri" panose="020F0502020204030204" pitchFamily="34" charset="0"/>
                        </a:rPr>
                        <a:t>National</a:t>
                      </a:r>
                    </a:p>
                  </a:txBody>
                  <a:tcPr marL="5507" marR="5507" marT="5507" marB="0" anchor="ctr">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extLst>
                  <a:ext uri="{0D108BD9-81ED-4DB2-BD59-A6C34878D82A}">
                    <a16:rowId xmlns:a16="http://schemas.microsoft.com/office/drawing/2014/main" val="2572533420"/>
                  </a:ext>
                </a:extLst>
              </a:tr>
              <a:tr h="125059">
                <a:tc>
                  <a:txBody>
                    <a:bodyPr/>
                    <a:lstStyle/>
                    <a:p>
                      <a:pPr algn="l" fontAlgn="ctr"/>
                      <a:r>
                        <a:rPr lang="fr-FR" sz="1000" b="1" i="0" u="none" strike="noStrike" dirty="0">
                          <a:solidFill>
                            <a:srgbClr val="000000"/>
                          </a:solidFill>
                          <a:effectLst/>
                          <a:latin typeface="Calibri" panose="020F0502020204030204" pitchFamily="34" charset="0"/>
                        </a:rPr>
                        <a:t>Vol</a:t>
                      </a:r>
                    </a:p>
                  </a:txBody>
                  <a:tcPr marL="108000" marR="5507" marT="5507" marB="0" anchor="ctr">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EBF1DE"/>
                    </a:solidFill>
                  </a:tcPr>
                </a:tc>
                <a:tc gridSpan="2">
                  <a:txBody>
                    <a:bodyPr/>
                    <a:lstStyle/>
                    <a:p>
                      <a:pPr algn="l" fontAlgn="ctr"/>
                      <a:r>
                        <a:rPr lang="fr-FR" sz="1000" b="1" i="0" u="none" strike="noStrike" dirty="0">
                          <a:solidFill>
                            <a:srgbClr val="000000"/>
                          </a:solidFill>
                          <a:effectLst/>
                          <a:latin typeface="Calibri" panose="020F0502020204030204" pitchFamily="34" charset="0"/>
                        </a:rPr>
                        <a:t>12:00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EBF1DE"/>
                    </a:solidFill>
                  </a:tcPr>
                </a:tc>
                <a:tc hMerge="1">
                  <a:txBody>
                    <a:bodyPr/>
                    <a:lstStyle/>
                    <a:p>
                      <a:pPr algn="ctr" fontAlgn="ctr"/>
                      <a:r>
                        <a:rPr lang="fr-FR" sz="1100" b="1" i="0" u="none" strike="noStrike">
                          <a:solidFill>
                            <a:srgbClr val="000000"/>
                          </a:solidFill>
                          <a:effectLst/>
                          <a:latin typeface="Calibri" panose="020F0502020204030204" pitchFamily="34" charset="0"/>
                        </a:rPr>
                        <a:t>12:00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12:20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EBF1DE"/>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12:20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10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EBF1DE"/>
                    </a:solidFill>
                  </a:tcPr>
                </a:tc>
                <a:tc hMerge="1">
                  <a:txBody>
                    <a:bodyPr/>
                    <a:lstStyle/>
                    <a:p>
                      <a:pPr algn="l" fontAlgn="ctr"/>
                      <a:r>
                        <a:rPr lang="fr-FR" sz="1100" b="1" i="0" u="none" strike="noStrike">
                          <a:solidFill>
                            <a:srgbClr val="000000"/>
                          </a:solidFill>
                          <a:effectLst/>
                          <a:latin typeface="Calibri" panose="020F0502020204030204" pitchFamily="34" charset="0"/>
                        </a:rPr>
                        <a:t>THIERRY Philippe</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EBF1DE"/>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EBF1DE"/>
                    </a:solidFill>
                  </a:tcPr>
                </a:tc>
                <a:tc>
                  <a:txBody>
                    <a:bodyPr/>
                    <a:lstStyle/>
                    <a:p>
                      <a:pPr algn="ctr" fontAlgn="ctr"/>
                      <a:r>
                        <a:rPr lang="fr-FR" sz="1000" b="1" i="0" u="none" strike="noStrike" dirty="0">
                          <a:solidFill>
                            <a:srgbClr val="000000"/>
                          </a:solidFill>
                          <a:effectLst/>
                          <a:latin typeface="Calibri" panose="020F0502020204030204" pitchFamily="34" charset="0"/>
                        </a:rPr>
                        <a:t>National</a:t>
                      </a:r>
                    </a:p>
                  </a:txBody>
                  <a:tcPr marL="5507" marR="5507" marT="5507" marB="0" anchor="ctr">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EBF1DE"/>
                    </a:solidFill>
                  </a:tcPr>
                </a:tc>
                <a:extLst>
                  <a:ext uri="{0D108BD9-81ED-4DB2-BD59-A6C34878D82A}">
                    <a16:rowId xmlns:a16="http://schemas.microsoft.com/office/drawing/2014/main" val="3823553082"/>
                  </a:ext>
                </a:extLst>
              </a:tr>
              <a:tr h="246140">
                <a:tc gridSpan="3">
                  <a:txBody>
                    <a:bodyPr/>
                    <a:lstStyle/>
                    <a:p>
                      <a:pPr algn="ctr" fontAlgn="ctr"/>
                      <a:r>
                        <a:rPr lang="fr-FR" sz="1000" b="1" i="0" u="none" strike="noStrike" dirty="0">
                          <a:solidFill>
                            <a:srgbClr val="FF0000"/>
                          </a:solidFill>
                          <a:effectLst/>
                          <a:latin typeface="Calibri" panose="020F0502020204030204" pitchFamily="34" charset="0"/>
                        </a:rPr>
                        <a:t>PAUSE DÉJEUNER</a:t>
                      </a:r>
                    </a:p>
                  </a:txBody>
                  <a:tcPr marL="5507" marR="5507" marT="5507" marB="0" anchor="ctr">
                    <a:lnL w="12700" cap="flat" cmpd="sng" algn="ctr">
                      <a:solidFill>
                        <a:srgbClr val="4F6228"/>
                      </a:solidFill>
                      <a:prstDash val="solid"/>
                      <a:round/>
                      <a:headEnd type="none" w="med" len="med"/>
                      <a:tailEnd type="none" w="med" len="med"/>
                    </a:lnL>
                    <a:lnR>
                      <a:noFill/>
                    </a:lnR>
                    <a:lnT w="12700" cap="flat" cmpd="sng" algn="ctr">
                      <a:solidFill>
                        <a:srgbClr val="4F6228"/>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hMerge="1">
                  <a:txBody>
                    <a:bodyPr/>
                    <a:lstStyle/>
                    <a:p>
                      <a:pPr algn="ctr" fontAlgn="ctr"/>
                      <a:endParaRPr lang="fr-FR" sz="1000" b="1" i="0" u="none" strike="noStrike" dirty="0">
                        <a:solidFill>
                          <a:srgbClr val="FF0000"/>
                        </a:solidFill>
                        <a:effectLst/>
                        <a:latin typeface="Calibri" panose="020F0502020204030204" pitchFamily="34" charset="0"/>
                      </a:endParaRPr>
                    </a:p>
                  </a:txBody>
                  <a:tcPr marL="5507" marR="5507" marT="5507" marB="0" anchor="ctr">
                    <a:lnL>
                      <a:noFill/>
                    </a:lnL>
                    <a:lnR>
                      <a:noFill/>
                    </a:lnR>
                    <a:lnT w="12700" cap="flat" cmpd="sng" algn="ctr">
                      <a:solidFill>
                        <a:srgbClr val="4F6228"/>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hMerge="1">
                  <a:txBody>
                    <a:bodyPr/>
                    <a:lstStyle/>
                    <a:p>
                      <a:pPr algn="ctr" fontAlgn="ctr"/>
                      <a:r>
                        <a:rPr lang="fr-FR" sz="1100" b="1" i="0" u="none" strike="noStrike">
                          <a:solidFill>
                            <a:srgbClr val="FF0000"/>
                          </a:solidFill>
                          <a:effectLst/>
                          <a:latin typeface="Calibri" panose="020F0502020204030204" pitchFamily="34" charset="0"/>
                        </a:rPr>
                        <a:t>12:20</a:t>
                      </a:r>
                    </a:p>
                  </a:txBody>
                  <a:tcPr marL="5507" marR="5507" marT="5507" marB="0" anchor="ctr">
                    <a:lnL>
                      <a:noFill/>
                    </a:lnL>
                    <a:lnR>
                      <a:noFill/>
                    </a:lnR>
                    <a:lnT w="12700" cap="flat" cmpd="sng" algn="ctr">
                      <a:solidFill>
                        <a:srgbClr val="4F6228"/>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gridSpan="2">
                  <a:txBody>
                    <a:bodyPr/>
                    <a:lstStyle/>
                    <a:p>
                      <a:pPr algn="ctr" fontAlgn="ctr"/>
                      <a:r>
                        <a:rPr lang="fr-FR" sz="1000" b="1" i="0" u="none" strike="noStrike" dirty="0">
                          <a:solidFill>
                            <a:srgbClr val="FF0000"/>
                          </a:solidFill>
                          <a:effectLst/>
                          <a:latin typeface="Calibri" panose="020F0502020204030204" pitchFamily="34" charset="0"/>
                        </a:rPr>
                        <a:t>12:20</a:t>
                      </a:r>
                    </a:p>
                  </a:txBody>
                  <a:tcPr marL="5507" marR="5507" marT="5507" marB="0" anchor="ctr">
                    <a:lnL>
                      <a:noFill/>
                    </a:lnL>
                    <a:lnR>
                      <a:noFill/>
                    </a:lnR>
                    <a:lnT w="12700" cap="flat" cmpd="sng" algn="ctr">
                      <a:solidFill>
                        <a:srgbClr val="4F6228"/>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hMerge="1">
                  <a:txBody>
                    <a:bodyPr/>
                    <a:lstStyle/>
                    <a:p>
                      <a:pPr algn="ctr" fontAlgn="ctr"/>
                      <a:r>
                        <a:rPr lang="fr-FR" sz="1100" b="1" i="0" u="none" strike="noStrike">
                          <a:solidFill>
                            <a:srgbClr val="FF0000"/>
                          </a:solidFill>
                          <a:effectLst/>
                          <a:latin typeface="Calibri" panose="020F0502020204030204" pitchFamily="34" charset="0"/>
                        </a:rPr>
                        <a:t>12:20</a:t>
                      </a:r>
                    </a:p>
                  </a:txBody>
                  <a:tcPr marL="5507" marR="5507" marT="5507" marB="0" anchor="ctr"/>
                </a:tc>
                <a:tc gridSpan="3">
                  <a:txBody>
                    <a:bodyPr/>
                    <a:lstStyle/>
                    <a:p>
                      <a:pPr algn="ctr" fontAlgn="ctr"/>
                      <a:r>
                        <a:rPr lang="fr-FR" sz="1000" b="1" i="0" u="none" strike="noStrike" dirty="0">
                          <a:solidFill>
                            <a:srgbClr val="FF0000"/>
                          </a:solidFill>
                          <a:effectLst/>
                          <a:latin typeface="Calibri" panose="020F0502020204030204" pitchFamily="34" charset="0"/>
                        </a:rPr>
                        <a:t>13:20</a:t>
                      </a:r>
                    </a:p>
                  </a:txBody>
                  <a:tcPr marL="5507" marR="5507" marT="5507" marB="0" anchor="ctr">
                    <a:lnL>
                      <a:noFill/>
                    </a:lnL>
                    <a:lnR>
                      <a:noFill/>
                    </a:lnR>
                    <a:lnT w="12700" cap="flat" cmpd="sng" algn="ctr">
                      <a:solidFill>
                        <a:srgbClr val="4F6228"/>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hMerge="1">
                  <a:txBody>
                    <a:bodyPr/>
                    <a:lstStyle/>
                    <a:p>
                      <a:endParaRPr lang="fr-FR"/>
                    </a:p>
                  </a:txBody>
                  <a:tcPr>
                    <a:lnL>
                      <a:noFill/>
                    </a:lnL>
                    <a:lnR>
                      <a:noFill/>
                    </a:lnR>
                    <a:lnT w="12700" cap="flat" cmpd="sng" algn="ctr">
                      <a:solidFill>
                        <a:srgbClr val="4F6228"/>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hMerge="1">
                  <a:txBody>
                    <a:bodyPr/>
                    <a:lstStyle/>
                    <a:p>
                      <a:pPr algn="ctr" fontAlgn="ctr"/>
                      <a:r>
                        <a:rPr lang="fr-FR" sz="1100" b="1" i="0" u="none" strike="noStrike">
                          <a:solidFill>
                            <a:srgbClr val="FF0000"/>
                          </a:solidFill>
                          <a:effectLst/>
                          <a:latin typeface="Calibri" panose="020F0502020204030204" pitchFamily="34" charset="0"/>
                        </a:rPr>
                        <a:t>13:20</a:t>
                      </a:r>
                    </a:p>
                  </a:txBody>
                  <a:tcPr marL="5507" marR="5507" marT="5507" marB="0" anchor="ctr">
                    <a:lnL>
                      <a:noFill/>
                    </a:lnL>
                    <a:lnR>
                      <a:noFill/>
                    </a:lnR>
                    <a:lnT w="12700" cap="flat" cmpd="sng" algn="ctr">
                      <a:solidFill>
                        <a:srgbClr val="4F6228"/>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algn="ctr" fontAlgn="ctr"/>
                      <a:endParaRPr lang="fr-FR" sz="1000" b="1" i="0" u="none" strike="noStrike" dirty="0">
                        <a:solidFill>
                          <a:srgbClr val="FF0000"/>
                        </a:solidFill>
                        <a:effectLst/>
                        <a:latin typeface="Calibri" panose="020F0502020204030204" pitchFamily="34" charset="0"/>
                      </a:endParaRPr>
                    </a:p>
                  </a:txBody>
                  <a:tcPr marL="5507" marR="5507" marT="5507" marB="0" anchor="ctr">
                    <a:lnL>
                      <a:noFill/>
                    </a:lnL>
                    <a:lnR>
                      <a:noFill/>
                    </a:lnR>
                    <a:lnT w="12700" cap="flat" cmpd="sng" algn="ctr">
                      <a:solidFill>
                        <a:srgbClr val="4F6228"/>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algn="l" fontAlgn="ctr"/>
                      <a:r>
                        <a:rPr lang="fr-FR" sz="1000" b="1" i="0" u="none" strike="noStrike" dirty="0">
                          <a:solidFill>
                            <a:srgbClr val="FF0000"/>
                          </a:solidFill>
                          <a:effectLst/>
                          <a:latin typeface="Calibri" panose="020F0502020204030204" pitchFamily="34" charset="0"/>
                        </a:rPr>
                        <a:t>Durée   1h0</a:t>
                      </a:r>
                    </a:p>
                  </a:txBody>
                  <a:tcPr marL="5507" marR="5507" marT="5507" marB="0" anchor="ctr">
                    <a:lnL>
                      <a:noFill/>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extLst>
                  <a:ext uri="{0D108BD9-81ED-4DB2-BD59-A6C34878D82A}">
                    <a16:rowId xmlns:a16="http://schemas.microsoft.com/office/drawing/2014/main" val="3335701398"/>
                  </a:ext>
                </a:extLst>
              </a:tr>
              <a:tr h="184050">
                <a:tc gridSpan="10">
                  <a:txBody>
                    <a:bodyPr/>
                    <a:lstStyle/>
                    <a:p>
                      <a:pPr algn="ctr" fontAlgn="ctr"/>
                      <a:r>
                        <a:rPr lang="fr-FR" sz="1000" b="1" i="0" u="none" strike="noStrike" dirty="0">
                          <a:solidFill>
                            <a:srgbClr val="FF0000"/>
                          </a:solidFill>
                          <a:effectLst/>
                          <a:latin typeface="Calibri" panose="020F0502020204030204" pitchFamily="34" charset="0"/>
                        </a:rPr>
                        <a:t>APRÈS-MIDI</a:t>
                      </a:r>
                    </a:p>
                  </a:txBody>
                  <a:tcPr marL="5507" marR="5507" marT="5507" marB="0" anchor="ctr">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4F6228"/>
                      </a:solidFill>
                      <a:prstDash val="solid"/>
                      <a:round/>
                      <a:headEnd type="none" w="med" len="med"/>
                      <a:tailEnd type="none" w="med" len="med"/>
                    </a:lnL>
                    <a:lnT w="12700" cap="flat" cmpd="sng" algn="ctr">
                      <a:solidFill>
                        <a:srgbClr val="1F497D"/>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17348655"/>
                  </a:ext>
                </a:extLst>
              </a:tr>
              <a:tr h="125059">
                <a:tc>
                  <a:txBody>
                    <a:bodyPr/>
                    <a:lstStyle/>
                    <a:p>
                      <a:pPr algn="l" fontAlgn="b"/>
                      <a:r>
                        <a:rPr lang="fr-FR" sz="1000" b="1" i="0" u="none" strike="noStrike" dirty="0">
                          <a:solidFill>
                            <a:srgbClr val="000000"/>
                          </a:solidFill>
                          <a:effectLst/>
                          <a:latin typeface="Calibri" panose="020F0502020204030204" pitchFamily="34" charset="0"/>
                        </a:rPr>
                        <a:t>Vol</a:t>
                      </a:r>
                    </a:p>
                  </a:txBody>
                  <a:tcPr marL="108000" marR="5507" marT="5507" marB="0" anchor="b">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2">
                  <a:txBody>
                    <a:bodyPr/>
                    <a:lstStyle/>
                    <a:p>
                      <a:pPr algn="l" fontAlgn="b"/>
                      <a:r>
                        <a:rPr lang="fr-FR" sz="1000" b="1" i="0" u="none" strike="noStrike" dirty="0">
                          <a:solidFill>
                            <a:srgbClr val="000000"/>
                          </a:solidFill>
                          <a:effectLst/>
                          <a:latin typeface="Calibri" panose="020F0502020204030204" pitchFamily="34" charset="0"/>
                        </a:rPr>
                        <a:t>13:20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ctr" fontAlgn="ctr"/>
                      <a:r>
                        <a:rPr lang="fr-FR" sz="1100" b="1" i="0" u="none" strike="noStrike">
                          <a:solidFill>
                            <a:srgbClr val="000000"/>
                          </a:solidFill>
                          <a:effectLst/>
                          <a:latin typeface="Calibri" panose="020F0502020204030204" pitchFamily="34" charset="0"/>
                        </a:rPr>
                        <a:t>13:20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ctr" fontAlgn="ctr"/>
                      <a:r>
                        <a:rPr lang="fr-FR" sz="1000" b="1" i="0" u="none" strike="noStrike" dirty="0">
                          <a:solidFill>
                            <a:srgbClr val="000000"/>
                          </a:solidFill>
                          <a:effectLst/>
                          <a:latin typeface="Calibri" panose="020F0502020204030204" pitchFamily="34" charset="0"/>
                        </a:rPr>
                        <a:t>13:40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B w="6350" cap="flat" cmpd="sng" algn="ctr">
                      <a:solidFill>
                        <a:srgbClr val="4F6228"/>
                      </a:solidFill>
                      <a:prstDash val="solid"/>
                      <a:round/>
                      <a:headEnd type="none" w="med" len="med"/>
                      <a:tailEnd type="none" w="med" len="med"/>
                    </a:lnB>
                    <a:solidFill>
                      <a:srgbClr val="EBF1DE"/>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13:40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1</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r>
                        <a:rPr lang="fr-FR" sz="1100" b="1" i="0" u="none" strike="noStrike">
                          <a:solidFill>
                            <a:srgbClr val="000000"/>
                          </a:solidFill>
                          <a:effectLst/>
                          <a:latin typeface="Calibri" panose="020F0502020204030204" pitchFamily="34" charset="0"/>
                        </a:rPr>
                        <a:t>SOLLACARO Michel</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a:txBody>
                    <a:bodyPr/>
                    <a:lstStyle/>
                    <a:p>
                      <a:pPr algn="ctr" fontAlgn="b"/>
                      <a:r>
                        <a:rPr lang="fr-FR" sz="1000" b="1" i="0" u="none" strike="noStrike" dirty="0">
                          <a:solidFill>
                            <a:srgbClr val="000000"/>
                          </a:solidFill>
                          <a:effectLst/>
                          <a:latin typeface="Calibri" panose="020F0502020204030204" pitchFamily="34" charset="0"/>
                        </a:rPr>
                        <a:t>National</a:t>
                      </a:r>
                    </a:p>
                  </a:txBody>
                  <a:tcPr marL="5507" marR="5507" marT="5507" marB="0" anchor="b">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extLst>
                  <a:ext uri="{0D108BD9-81ED-4DB2-BD59-A6C34878D82A}">
                    <a16:rowId xmlns:a16="http://schemas.microsoft.com/office/drawing/2014/main" val="1432097792"/>
                  </a:ext>
                </a:extLst>
              </a:tr>
              <a:tr h="125059">
                <a:tc>
                  <a:txBody>
                    <a:bodyPr/>
                    <a:lstStyle/>
                    <a:p>
                      <a:pPr algn="l" fontAlgn="b"/>
                      <a:r>
                        <a:rPr lang="fr-FR" sz="1000" b="1" i="0" u="none" strike="noStrike" dirty="0">
                          <a:solidFill>
                            <a:srgbClr val="000000"/>
                          </a:solidFill>
                          <a:effectLst/>
                          <a:latin typeface="Calibri" panose="020F0502020204030204" pitchFamily="34" charset="0"/>
                        </a:rPr>
                        <a:t>Vol</a:t>
                      </a:r>
                    </a:p>
                  </a:txBody>
                  <a:tcPr marL="108000" marR="5507" marT="5507" marB="0" anchor="b">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2">
                  <a:txBody>
                    <a:bodyPr/>
                    <a:lstStyle/>
                    <a:p>
                      <a:pPr algn="l" fontAlgn="b"/>
                      <a:r>
                        <a:rPr lang="fr-FR" sz="1000" b="1" i="0" u="none" strike="noStrike" dirty="0">
                          <a:solidFill>
                            <a:srgbClr val="000000"/>
                          </a:solidFill>
                          <a:effectLst/>
                          <a:latin typeface="Calibri" panose="020F0502020204030204" pitchFamily="34" charset="0"/>
                        </a:rPr>
                        <a:t>13:40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ctr" fontAlgn="ctr"/>
                      <a:r>
                        <a:rPr lang="fr-FR" sz="1100" b="1" i="0" u="none" strike="noStrike">
                          <a:solidFill>
                            <a:srgbClr val="000000"/>
                          </a:solidFill>
                          <a:effectLst/>
                          <a:latin typeface="Calibri" panose="020F0502020204030204" pitchFamily="34" charset="0"/>
                        </a:rPr>
                        <a:t>13:40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ctr" fontAlgn="ctr"/>
                      <a:r>
                        <a:rPr lang="fr-FR" sz="1000" b="1" i="0" u="none" strike="noStrike" dirty="0">
                          <a:solidFill>
                            <a:srgbClr val="000000"/>
                          </a:solidFill>
                          <a:effectLst/>
                          <a:latin typeface="Calibri" panose="020F0502020204030204" pitchFamily="34" charset="0"/>
                        </a:rPr>
                        <a:t>14:00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14:00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2</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r>
                        <a:rPr lang="fr-FR" sz="1100" b="1" i="0" u="none" strike="noStrike">
                          <a:solidFill>
                            <a:srgbClr val="000000"/>
                          </a:solidFill>
                          <a:effectLst/>
                          <a:latin typeface="Calibri" panose="020F0502020204030204" pitchFamily="34" charset="0"/>
                        </a:rPr>
                        <a:t>THIERRY Philippe</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a:txBody>
                    <a:bodyPr/>
                    <a:lstStyle/>
                    <a:p>
                      <a:pPr algn="ctr" fontAlgn="b"/>
                      <a:r>
                        <a:rPr lang="fr-FR" sz="1000" b="1" i="0" u="none" strike="noStrike" dirty="0">
                          <a:solidFill>
                            <a:srgbClr val="000000"/>
                          </a:solidFill>
                          <a:effectLst/>
                          <a:latin typeface="Calibri" panose="020F0502020204030204" pitchFamily="34" charset="0"/>
                        </a:rPr>
                        <a:t>National</a:t>
                      </a:r>
                    </a:p>
                  </a:txBody>
                  <a:tcPr marL="5507" marR="5507" marT="5507" marB="0" anchor="b">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extLst>
                  <a:ext uri="{0D108BD9-81ED-4DB2-BD59-A6C34878D82A}">
                    <a16:rowId xmlns:a16="http://schemas.microsoft.com/office/drawing/2014/main" val="4140712384"/>
                  </a:ext>
                </a:extLst>
              </a:tr>
              <a:tr h="125059">
                <a:tc>
                  <a:txBody>
                    <a:bodyPr/>
                    <a:lstStyle/>
                    <a:p>
                      <a:pPr algn="l" fontAlgn="b"/>
                      <a:r>
                        <a:rPr lang="fr-FR" sz="1000" b="1" i="0" u="none" strike="noStrike" dirty="0">
                          <a:solidFill>
                            <a:srgbClr val="000000"/>
                          </a:solidFill>
                          <a:effectLst/>
                          <a:latin typeface="Calibri" panose="020F0502020204030204" pitchFamily="34" charset="0"/>
                        </a:rPr>
                        <a:t>Vol</a:t>
                      </a:r>
                    </a:p>
                  </a:txBody>
                  <a:tcPr marL="108000" marR="5507" marT="5507" marB="0" anchor="b">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2">
                  <a:txBody>
                    <a:bodyPr/>
                    <a:lstStyle/>
                    <a:p>
                      <a:pPr algn="l" fontAlgn="b"/>
                      <a:r>
                        <a:rPr lang="fr-FR" sz="1000" b="1" i="0" u="none" strike="noStrike" dirty="0">
                          <a:solidFill>
                            <a:srgbClr val="000000"/>
                          </a:solidFill>
                          <a:effectLst/>
                          <a:latin typeface="Calibri" panose="020F0502020204030204" pitchFamily="34" charset="0"/>
                        </a:rPr>
                        <a:t>14:00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ctr" fontAlgn="ctr"/>
                      <a:r>
                        <a:rPr lang="fr-FR" sz="1100" b="1" i="0" u="none" strike="noStrike">
                          <a:solidFill>
                            <a:srgbClr val="000000"/>
                          </a:solidFill>
                          <a:effectLst/>
                          <a:latin typeface="Calibri" panose="020F0502020204030204" pitchFamily="34" charset="0"/>
                        </a:rPr>
                        <a:t>14:00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ctr" fontAlgn="ctr"/>
                      <a:r>
                        <a:rPr lang="fr-FR" sz="1000" b="1" i="0" u="none" strike="noStrike" dirty="0">
                          <a:solidFill>
                            <a:srgbClr val="000000"/>
                          </a:solidFill>
                          <a:effectLst/>
                          <a:latin typeface="Calibri" panose="020F0502020204030204" pitchFamily="34" charset="0"/>
                        </a:rPr>
                        <a:t>14:20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14:20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3</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r>
                        <a:rPr lang="fr-FR" sz="1100" b="1" i="0" u="none" strike="noStrike">
                          <a:solidFill>
                            <a:srgbClr val="000000"/>
                          </a:solidFill>
                          <a:effectLst/>
                          <a:latin typeface="Calibri" panose="020F0502020204030204" pitchFamily="34" charset="0"/>
                        </a:rPr>
                        <a:t>SOLLACARO Michel</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a:txBody>
                    <a:bodyPr/>
                    <a:lstStyle/>
                    <a:p>
                      <a:pPr algn="ctr" fontAlgn="b"/>
                      <a:r>
                        <a:rPr lang="fr-FR" sz="1000" b="1" i="0" u="none" strike="noStrike" dirty="0">
                          <a:solidFill>
                            <a:srgbClr val="000000"/>
                          </a:solidFill>
                          <a:effectLst/>
                          <a:latin typeface="Calibri" panose="020F0502020204030204" pitchFamily="34" charset="0"/>
                        </a:rPr>
                        <a:t>National</a:t>
                      </a:r>
                    </a:p>
                  </a:txBody>
                  <a:tcPr marL="5507" marR="5507" marT="5507" marB="0" anchor="b">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extLst>
                  <a:ext uri="{0D108BD9-81ED-4DB2-BD59-A6C34878D82A}">
                    <a16:rowId xmlns:a16="http://schemas.microsoft.com/office/drawing/2014/main" val="2515947546"/>
                  </a:ext>
                </a:extLst>
              </a:tr>
              <a:tr h="125059">
                <a:tc>
                  <a:txBody>
                    <a:bodyPr/>
                    <a:lstStyle/>
                    <a:p>
                      <a:pPr algn="l" fontAlgn="b"/>
                      <a:r>
                        <a:rPr lang="fr-FR" sz="1000" b="1" i="0" u="none" strike="noStrike" dirty="0">
                          <a:solidFill>
                            <a:srgbClr val="000000"/>
                          </a:solidFill>
                          <a:effectLst/>
                          <a:latin typeface="Calibri" panose="020F0502020204030204" pitchFamily="34" charset="0"/>
                        </a:rPr>
                        <a:t>Vol</a:t>
                      </a:r>
                    </a:p>
                  </a:txBody>
                  <a:tcPr marL="108000" marR="5507" marT="5507" marB="0" anchor="b">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2">
                  <a:txBody>
                    <a:bodyPr/>
                    <a:lstStyle/>
                    <a:p>
                      <a:pPr algn="l" fontAlgn="b"/>
                      <a:r>
                        <a:rPr lang="fr-FR" sz="1000" b="1" i="0" u="none" strike="noStrike" dirty="0">
                          <a:solidFill>
                            <a:srgbClr val="000000"/>
                          </a:solidFill>
                          <a:effectLst/>
                          <a:latin typeface="Calibri" panose="020F0502020204030204" pitchFamily="34" charset="0"/>
                        </a:rPr>
                        <a:t>14:20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ctr" fontAlgn="ctr"/>
                      <a:r>
                        <a:rPr lang="fr-FR" sz="1100" b="1" i="0" u="none" strike="noStrike">
                          <a:solidFill>
                            <a:srgbClr val="000000"/>
                          </a:solidFill>
                          <a:effectLst/>
                          <a:latin typeface="Calibri" panose="020F0502020204030204" pitchFamily="34" charset="0"/>
                        </a:rPr>
                        <a:t>14:20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ctr" fontAlgn="ctr"/>
                      <a:r>
                        <a:rPr lang="fr-FR" sz="1000" b="1" i="0" u="none" strike="noStrike" dirty="0">
                          <a:solidFill>
                            <a:srgbClr val="000000"/>
                          </a:solidFill>
                          <a:effectLst/>
                          <a:latin typeface="Calibri" panose="020F0502020204030204" pitchFamily="34" charset="0"/>
                        </a:rPr>
                        <a:t>14:40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14:40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4</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r>
                        <a:rPr lang="fr-FR" sz="1100" b="1" i="0" u="none" strike="noStrike">
                          <a:solidFill>
                            <a:srgbClr val="000000"/>
                          </a:solidFill>
                          <a:effectLst/>
                          <a:latin typeface="Calibri" panose="020F0502020204030204" pitchFamily="34" charset="0"/>
                        </a:rPr>
                        <a:t>THIERRY Philippe</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a:txBody>
                    <a:bodyPr/>
                    <a:lstStyle/>
                    <a:p>
                      <a:pPr algn="ctr" fontAlgn="b"/>
                      <a:r>
                        <a:rPr lang="fr-FR" sz="1000" b="1" i="0" u="none" strike="noStrike" dirty="0">
                          <a:solidFill>
                            <a:srgbClr val="000000"/>
                          </a:solidFill>
                          <a:effectLst/>
                          <a:latin typeface="Calibri" panose="020F0502020204030204" pitchFamily="34" charset="0"/>
                        </a:rPr>
                        <a:t>National</a:t>
                      </a:r>
                    </a:p>
                  </a:txBody>
                  <a:tcPr marL="5507" marR="5507" marT="5507" marB="0" anchor="b">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extLst>
                  <a:ext uri="{0D108BD9-81ED-4DB2-BD59-A6C34878D82A}">
                    <a16:rowId xmlns:a16="http://schemas.microsoft.com/office/drawing/2014/main" val="2738990775"/>
                  </a:ext>
                </a:extLst>
              </a:tr>
              <a:tr h="125059">
                <a:tc>
                  <a:txBody>
                    <a:bodyPr/>
                    <a:lstStyle/>
                    <a:p>
                      <a:pPr algn="l" fontAlgn="b"/>
                      <a:r>
                        <a:rPr lang="fr-FR" sz="1000" b="1" i="0" u="none" strike="noStrike" dirty="0">
                          <a:solidFill>
                            <a:srgbClr val="000000"/>
                          </a:solidFill>
                          <a:effectLst/>
                          <a:latin typeface="Calibri" panose="020F0502020204030204" pitchFamily="34" charset="0"/>
                        </a:rPr>
                        <a:t>Vol</a:t>
                      </a:r>
                    </a:p>
                  </a:txBody>
                  <a:tcPr marL="108000" marR="5507" marT="5507" marB="0" anchor="b">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2">
                  <a:txBody>
                    <a:bodyPr/>
                    <a:lstStyle/>
                    <a:p>
                      <a:pPr algn="l" fontAlgn="b"/>
                      <a:r>
                        <a:rPr lang="fr-FR" sz="1000" b="1" i="0" u="none" strike="noStrike" dirty="0">
                          <a:solidFill>
                            <a:srgbClr val="000000"/>
                          </a:solidFill>
                          <a:effectLst/>
                          <a:latin typeface="Calibri" panose="020F0502020204030204" pitchFamily="34" charset="0"/>
                        </a:rPr>
                        <a:t>14:40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ctr" fontAlgn="ctr"/>
                      <a:r>
                        <a:rPr lang="fr-FR" sz="1100" b="1" i="0" u="none" strike="noStrike">
                          <a:solidFill>
                            <a:srgbClr val="000000"/>
                          </a:solidFill>
                          <a:effectLst/>
                          <a:latin typeface="Calibri" panose="020F0502020204030204" pitchFamily="34" charset="0"/>
                        </a:rPr>
                        <a:t>14:40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ctr" fontAlgn="ctr"/>
                      <a:r>
                        <a:rPr lang="fr-FR" sz="1000" b="1" i="0" u="none" strike="noStrike" dirty="0">
                          <a:solidFill>
                            <a:srgbClr val="000000"/>
                          </a:solidFill>
                          <a:effectLst/>
                          <a:latin typeface="Calibri" panose="020F0502020204030204" pitchFamily="34" charset="0"/>
                        </a:rPr>
                        <a:t>15:00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15:00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5</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r>
                        <a:rPr lang="fr-FR" sz="1100" b="1" i="0" u="none" strike="noStrike">
                          <a:solidFill>
                            <a:srgbClr val="000000"/>
                          </a:solidFill>
                          <a:effectLst/>
                          <a:latin typeface="Calibri" panose="020F0502020204030204" pitchFamily="34" charset="0"/>
                        </a:rPr>
                        <a:t>SOLLACARO Michel</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a:txBody>
                    <a:bodyPr/>
                    <a:lstStyle/>
                    <a:p>
                      <a:pPr algn="ctr" fontAlgn="b"/>
                      <a:r>
                        <a:rPr lang="fr-FR" sz="1000" b="1" i="0" u="none" strike="noStrike" dirty="0">
                          <a:solidFill>
                            <a:srgbClr val="000000"/>
                          </a:solidFill>
                          <a:effectLst/>
                          <a:latin typeface="Calibri" panose="020F0502020204030204" pitchFamily="34" charset="0"/>
                        </a:rPr>
                        <a:t>National</a:t>
                      </a:r>
                    </a:p>
                  </a:txBody>
                  <a:tcPr marL="5507" marR="5507" marT="5507" marB="0" anchor="b">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extLst>
                  <a:ext uri="{0D108BD9-81ED-4DB2-BD59-A6C34878D82A}">
                    <a16:rowId xmlns:a16="http://schemas.microsoft.com/office/drawing/2014/main" val="4091629089"/>
                  </a:ext>
                </a:extLst>
              </a:tr>
              <a:tr h="125059">
                <a:tc>
                  <a:txBody>
                    <a:bodyPr/>
                    <a:lstStyle/>
                    <a:p>
                      <a:pPr algn="l" fontAlgn="b"/>
                      <a:r>
                        <a:rPr lang="fr-FR" sz="1000" b="1" i="0" u="none" strike="noStrike" dirty="0">
                          <a:solidFill>
                            <a:srgbClr val="000000"/>
                          </a:solidFill>
                          <a:effectLst/>
                          <a:latin typeface="Calibri" panose="020F0502020204030204" pitchFamily="34" charset="0"/>
                        </a:rPr>
                        <a:t>Vol</a:t>
                      </a:r>
                    </a:p>
                  </a:txBody>
                  <a:tcPr marL="108000" marR="5507" marT="5507" marB="0" anchor="b">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2">
                  <a:txBody>
                    <a:bodyPr/>
                    <a:lstStyle/>
                    <a:p>
                      <a:pPr algn="l" fontAlgn="b"/>
                      <a:r>
                        <a:rPr lang="fr-FR" sz="1000" b="1" i="0" u="none" strike="noStrike" dirty="0">
                          <a:solidFill>
                            <a:srgbClr val="000000"/>
                          </a:solidFill>
                          <a:effectLst/>
                          <a:latin typeface="Calibri" panose="020F0502020204030204" pitchFamily="34" charset="0"/>
                        </a:rPr>
                        <a:t>15:00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ctr" fontAlgn="ctr"/>
                      <a:r>
                        <a:rPr lang="fr-FR" sz="1100" b="1" i="0" u="none" strike="noStrike">
                          <a:solidFill>
                            <a:srgbClr val="000000"/>
                          </a:solidFill>
                          <a:effectLst/>
                          <a:latin typeface="Calibri" panose="020F0502020204030204" pitchFamily="34" charset="0"/>
                        </a:rPr>
                        <a:t>15:00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ctr" fontAlgn="ctr"/>
                      <a:r>
                        <a:rPr lang="fr-FR" sz="1000" b="1" i="0" u="none" strike="noStrike" dirty="0">
                          <a:solidFill>
                            <a:srgbClr val="000000"/>
                          </a:solidFill>
                          <a:effectLst/>
                          <a:latin typeface="Calibri" panose="020F0502020204030204" pitchFamily="34" charset="0"/>
                        </a:rPr>
                        <a:t>15:20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15:20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6</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r>
                        <a:rPr lang="fr-FR" sz="1100" b="1" i="0" u="none" strike="noStrike">
                          <a:solidFill>
                            <a:srgbClr val="000000"/>
                          </a:solidFill>
                          <a:effectLst/>
                          <a:latin typeface="Calibri" panose="020F0502020204030204" pitchFamily="34" charset="0"/>
                        </a:rPr>
                        <a:t>THIERRY Philippe</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a:txBody>
                    <a:bodyPr/>
                    <a:lstStyle/>
                    <a:p>
                      <a:pPr algn="ctr" fontAlgn="b"/>
                      <a:r>
                        <a:rPr lang="fr-FR" sz="1000" b="1" i="0" u="none" strike="noStrike" dirty="0">
                          <a:solidFill>
                            <a:srgbClr val="000000"/>
                          </a:solidFill>
                          <a:effectLst/>
                          <a:latin typeface="Calibri" panose="020F0502020204030204" pitchFamily="34" charset="0"/>
                        </a:rPr>
                        <a:t>National</a:t>
                      </a:r>
                    </a:p>
                  </a:txBody>
                  <a:tcPr marL="5507" marR="5507" marT="5507" marB="0" anchor="b">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extLst>
                  <a:ext uri="{0D108BD9-81ED-4DB2-BD59-A6C34878D82A}">
                    <a16:rowId xmlns:a16="http://schemas.microsoft.com/office/drawing/2014/main" val="331806481"/>
                  </a:ext>
                </a:extLst>
              </a:tr>
              <a:tr h="125059">
                <a:tc>
                  <a:txBody>
                    <a:bodyPr/>
                    <a:lstStyle/>
                    <a:p>
                      <a:pPr algn="l" fontAlgn="b"/>
                      <a:r>
                        <a:rPr lang="fr-FR" sz="1000" b="1" i="0" u="none" strike="noStrike" dirty="0">
                          <a:solidFill>
                            <a:srgbClr val="000000"/>
                          </a:solidFill>
                          <a:effectLst/>
                          <a:latin typeface="Calibri" panose="020F0502020204030204" pitchFamily="34" charset="0"/>
                        </a:rPr>
                        <a:t>Vol</a:t>
                      </a:r>
                    </a:p>
                  </a:txBody>
                  <a:tcPr marL="108000" marR="5507" marT="5507" marB="0" anchor="b">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2">
                  <a:txBody>
                    <a:bodyPr/>
                    <a:lstStyle/>
                    <a:p>
                      <a:pPr algn="l" fontAlgn="b"/>
                      <a:r>
                        <a:rPr lang="fr-FR" sz="1000" b="1" i="0" u="none" strike="noStrike" dirty="0">
                          <a:solidFill>
                            <a:srgbClr val="000000"/>
                          </a:solidFill>
                          <a:effectLst/>
                          <a:latin typeface="Calibri" panose="020F0502020204030204" pitchFamily="34" charset="0"/>
                        </a:rPr>
                        <a:t>15:20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ctr" fontAlgn="ctr"/>
                      <a:r>
                        <a:rPr lang="fr-FR" sz="1100" b="1" i="0" u="none" strike="noStrike">
                          <a:solidFill>
                            <a:srgbClr val="000000"/>
                          </a:solidFill>
                          <a:effectLst/>
                          <a:latin typeface="Calibri" panose="020F0502020204030204" pitchFamily="34" charset="0"/>
                        </a:rPr>
                        <a:t>15:20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ctr" fontAlgn="ctr"/>
                      <a:r>
                        <a:rPr lang="fr-FR" sz="1000" b="1" i="0" u="none" strike="noStrike" dirty="0">
                          <a:solidFill>
                            <a:srgbClr val="000000"/>
                          </a:solidFill>
                          <a:effectLst/>
                          <a:latin typeface="Calibri" panose="020F0502020204030204" pitchFamily="34" charset="0"/>
                        </a:rPr>
                        <a:t>15:40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15:40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7</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r>
                        <a:rPr lang="fr-FR" sz="1100" b="1" i="0" u="none" strike="noStrike">
                          <a:solidFill>
                            <a:srgbClr val="000000"/>
                          </a:solidFill>
                          <a:effectLst/>
                          <a:latin typeface="Calibri" panose="020F0502020204030204" pitchFamily="34" charset="0"/>
                        </a:rPr>
                        <a:t>SOLLACARO Michel</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a:txBody>
                    <a:bodyPr/>
                    <a:lstStyle/>
                    <a:p>
                      <a:pPr algn="ctr" fontAlgn="b"/>
                      <a:r>
                        <a:rPr lang="fr-FR" sz="1000" b="1" i="0" u="none" strike="noStrike" dirty="0">
                          <a:solidFill>
                            <a:srgbClr val="000000"/>
                          </a:solidFill>
                          <a:effectLst/>
                          <a:latin typeface="Calibri" panose="020F0502020204030204" pitchFamily="34" charset="0"/>
                        </a:rPr>
                        <a:t>National</a:t>
                      </a:r>
                    </a:p>
                  </a:txBody>
                  <a:tcPr marL="5507" marR="5507" marT="5507" marB="0" anchor="b">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extLst>
                  <a:ext uri="{0D108BD9-81ED-4DB2-BD59-A6C34878D82A}">
                    <a16:rowId xmlns:a16="http://schemas.microsoft.com/office/drawing/2014/main" val="2775735886"/>
                  </a:ext>
                </a:extLst>
              </a:tr>
              <a:tr h="125059">
                <a:tc>
                  <a:txBody>
                    <a:bodyPr/>
                    <a:lstStyle/>
                    <a:p>
                      <a:pPr algn="l" fontAlgn="b"/>
                      <a:r>
                        <a:rPr lang="fr-FR" sz="1000" b="1" i="0" u="none" strike="noStrike" dirty="0">
                          <a:solidFill>
                            <a:srgbClr val="000000"/>
                          </a:solidFill>
                          <a:effectLst/>
                          <a:latin typeface="Calibri" panose="020F0502020204030204" pitchFamily="34" charset="0"/>
                        </a:rPr>
                        <a:t>Vol</a:t>
                      </a:r>
                    </a:p>
                  </a:txBody>
                  <a:tcPr marL="108000" marR="5507" marT="5507" marB="0" anchor="b">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2">
                  <a:txBody>
                    <a:bodyPr/>
                    <a:lstStyle/>
                    <a:p>
                      <a:pPr algn="l" fontAlgn="b"/>
                      <a:r>
                        <a:rPr lang="fr-FR" sz="1000" b="1" i="0" u="none" strike="noStrike" dirty="0">
                          <a:solidFill>
                            <a:srgbClr val="000000"/>
                          </a:solidFill>
                          <a:effectLst/>
                          <a:latin typeface="Calibri" panose="020F0502020204030204" pitchFamily="34" charset="0"/>
                        </a:rPr>
                        <a:t>15:40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ctr" fontAlgn="ctr"/>
                      <a:r>
                        <a:rPr lang="fr-FR" sz="1100" b="1" i="0" u="none" strike="noStrike">
                          <a:solidFill>
                            <a:srgbClr val="000000"/>
                          </a:solidFill>
                          <a:effectLst/>
                          <a:latin typeface="Calibri" panose="020F0502020204030204" pitchFamily="34" charset="0"/>
                        </a:rPr>
                        <a:t>15:40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ctr" fontAlgn="ctr"/>
                      <a:r>
                        <a:rPr lang="fr-FR" sz="1000" b="1" i="0" u="none" strike="noStrike" dirty="0">
                          <a:solidFill>
                            <a:srgbClr val="000000"/>
                          </a:solidFill>
                          <a:effectLst/>
                          <a:latin typeface="Calibri" panose="020F0502020204030204" pitchFamily="34" charset="0"/>
                        </a:rPr>
                        <a:t>16:00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16:00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8</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r>
                        <a:rPr lang="fr-FR" sz="1100" b="1" i="0" u="none" strike="noStrike">
                          <a:solidFill>
                            <a:srgbClr val="000000"/>
                          </a:solidFill>
                          <a:effectLst/>
                          <a:latin typeface="Calibri" panose="020F0502020204030204" pitchFamily="34" charset="0"/>
                        </a:rPr>
                        <a:t>THIERRY Philippe</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tc>
                  <a:txBody>
                    <a:bodyPr/>
                    <a:lstStyle/>
                    <a:p>
                      <a:pPr algn="ctr" fontAlgn="b"/>
                      <a:r>
                        <a:rPr lang="fr-FR" sz="1000" b="1" i="0" u="none" strike="noStrike" dirty="0">
                          <a:solidFill>
                            <a:srgbClr val="000000"/>
                          </a:solidFill>
                          <a:effectLst/>
                          <a:latin typeface="Calibri" panose="020F0502020204030204" pitchFamily="34" charset="0"/>
                        </a:rPr>
                        <a:t>National</a:t>
                      </a:r>
                    </a:p>
                  </a:txBody>
                  <a:tcPr marL="5507" marR="5507" marT="5507" marB="0" anchor="b">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C4D79B"/>
                    </a:solidFill>
                  </a:tcPr>
                </a:tc>
                <a:extLst>
                  <a:ext uri="{0D108BD9-81ED-4DB2-BD59-A6C34878D82A}">
                    <a16:rowId xmlns:a16="http://schemas.microsoft.com/office/drawing/2014/main" val="1696599989"/>
                  </a:ext>
                </a:extLst>
              </a:tr>
              <a:tr h="125059">
                <a:tc>
                  <a:txBody>
                    <a:bodyPr/>
                    <a:lstStyle/>
                    <a:p>
                      <a:pPr algn="l" fontAlgn="b"/>
                      <a:r>
                        <a:rPr lang="fr-FR" sz="1000" b="1" i="0" u="none" strike="noStrike" dirty="0">
                          <a:solidFill>
                            <a:srgbClr val="000000"/>
                          </a:solidFill>
                          <a:effectLst/>
                          <a:latin typeface="Calibri" panose="020F0502020204030204" pitchFamily="34" charset="0"/>
                        </a:rPr>
                        <a:t>Vol</a:t>
                      </a:r>
                    </a:p>
                  </a:txBody>
                  <a:tcPr marL="108000" marR="5507" marT="5507" marB="0" anchor="b">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2">
                  <a:txBody>
                    <a:bodyPr/>
                    <a:lstStyle/>
                    <a:p>
                      <a:pPr algn="l" fontAlgn="b"/>
                      <a:r>
                        <a:rPr lang="fr-FR" sz="1000" b="1" i="0" u="none" strike="noStrike" dirty="0">
                          <a:solidFill>
                            <a:srgbClr val="000000"/>
                          </a:solidFill>
                          <a:effectLst/>
                          <a:latin typeface="Calibri" panose="020F0502020204030204" pitchFamily="34" charset="0"/>
                        </a:rPr>
                        <a:t>16:00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ctr" fontAlgn="ctr"/>
                      <a:r>
                        <a:rPr lang="fr-FR" sz="1100" b="1" i="0" u="none" strike="noStrike">
                          <a:solidFill>
                            <a:srgbClr val="000000"/>
                          </a:solidFill>
                          <a:effectLst/>
                          <a:latin typeface="Calibri" panose="020F0502020204030204" pitchFamily="34" charset="0"/>
                        </a:rPr>
                        <a:t>16:00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ctr" fontAlgn="ctr"/>
                      <a:r>
                        <a:rPr lang="fr-FR" sz="1000" b="1" i="0" u="none" strike="noStrike" dirty="0">
                          <a:solidFill>
                            <a:srgbClr val="000000"/>
                          </a:solidFill>
                          <a:effectLst/>
                          <a:latin typeface="Calibri" panose="020F0502020204030204" pitchFamily="34" charset="0"/>
                        </a:rPr>
                        <a:t>16:20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16:20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9</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r>
                        <a:rPr lang="fr-FR" sz="1100" b="1" i="0" u="none" strike="noStrike">
                          <a:solidFill>
                            <a:srgbClr val="000000"/>
                          </a:solidFill>
                          <a:effectLst/>
                          <a:latin typeface="Calibri" panose="020F0502020204030204" pitchFamily="34" charset="0"/>
                        </a:rPr>
                        <a:t>SOLLACARO Michel</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tc>
                  <a:txBody>
                    <a:bodyPr/>
                    <a:lstStyle/>
                    <a:p>
                      <a:pPr algn="ctr" fontAlgn="b"/>
                      <a:r>
                        <a:rPr lang="fr-FR" sz="1000" b="1" i="0" u="none" strike="noStrike" dirty="0">
                          <a:solidFill>
                            <a:srgbClr val="000000"/>
                          </a:solidFill>
                          <a:effectLst/>
                          <a:latin typeface="Calibri" panose="020F0502020204030204" pitchFamily="34" charset="0"/>
                        </a:rPr>
                        <a:t>National</a:t>
                      </a:r>
                    </a:p>
                  </a:txBody>
                  <a:tcPr marL="5507" marR="5507" marT="5507" marB="0" anchor="b">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EBF1DE"/>
                    </a:solidFill>
                  </a:tcPr>
                </a:tc>
                <a:extLst>
                  <a:ext uri="{0D108BD9-81ED-4DB2-BD59-A6C34878D82A}">
                    <a16:rowId xmlns:a16="http://schemas.microsoft.com/office/drawing/2014/main" val="3595560951"/>
                  </a:ext>
                </a:extLst>
              </a:tr>
              <a:tr h="125059">
                <a:tc>
                  <a:txBody>
                    <a:bodyPr/>
                    <a:lstStyle/>
                    <a:p>
                      <a:pPr algn="l" fontAlgn="b"/>
                      <a:r>
                        <a:rPr lang="fr-FR" sz="1000" b="1" i="0" u="none" strike="noStrike" dirty="0">
                          <a:solidFill>
                            <a:srgbClr val="000000"/>
                          </a:solidFill>
                          <a:effectLst/>
                          <a:latin typeface="Calibri" panose="020F0502020204030204" pitchFamily="34" charset="0"/>
                        </a:rPr>
                        <a:t>Vol</a:t>
                      </a:r>
                    </a:p>
                  </a:txBody>
                  <a:tcPr marL="108000" marR="5507" marT="5507" marB="0" anchor="b">
                    <a:lnL w="1270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C4D79B"/>
                    </a:solidFill>
                  </a:tcPr>
                </a:tc>
                <a:tc gridSpan="2">
                  <a:txBody>
                    <a:bodyPr/>
                    <a:lstStyle/>
                    <a:p>
                      <a:pPr algn="l" fontAlgn="b"/>
                      <a:r>
                        <a:rPr lang="fr-FR" sz="1000" b="1" i="0" u="none" strike="noStrike" dirty="0">
                          <a:solidFill>
                            <a:srgbClr val="000000"/>
                          </a:solidFill>
                          <a:effectLst/>
                          <a:latin typeface="Calibri" panose="020F0502020204030204" pitchFamily="34" charset="0"/>
                        </a:rPr>
                        <a:t>16:20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C4D79B"/>
                    </a:solidFill>
                  </a:tcPr>
                </a:tc>
                <a:tc hMerge="1">
                  <a:txBody>
                    <a:bodyPr/>
                    <a:lstStyle/>
                    <a:p>
                      <a:pPr algn="ctr" fontAlgn="ctr"/>
                      <a:r>
                        <a:rPr lang="fr-FR" sz="1100" b="1" i="0" u="none" strike="noStrike">
                          <a:solidFill>
                            <a:srgbClr val="000000"/>
                          </a:solidFill>
                          <a:effectLst/>
                          <a:latin typeface="Calibri" panose="020F0502020204030204" pitchFamily="34" charset="0"/>
                        </a:rPr>
                        <a:t>16:20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C4D79B"/>
                    </a:solidFill>
                  </a:tcPr>
                </a:tc>
                <a:tc gridSpan="3">
                  <a:txBody>
                    <a:bodyPr/>
                    <a:lstStyle/>
                    <a:p>
                      <a:pPr algn="ctr" fontAlgn="ctr"/>
                      <a:r>
                        <a:rPr lang="fr-FR" sz="1000" b="1" i="0" u="none" strike="noStrike" dirty="0">
                          <a:solidFill>
                            <a:srgbClr val="000000"/>
                          </a:solidFill>
                          <a:effectLst/>
                          <a:latin typeface="Calibri" panose="020F0502020204030204" pitchFamily="34" charset="0"/>
                        </a:rPr>
                        <a:t>16:40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C4D79B"/>
                    </a:solidFill>
                  </a:tcPr>
                </a:tc>
                <a:tc hMerge="1">
                  <a:txBody>
                    <a:bodyPr/>
                    <a:lstStyle/>
                    <a:p>
                      <a:endParaRPr lang="fr-FR"/>
                    </a:p>
                  </a:txBody>
                  <a:tcPr/>
                </a:tc>
                <a:tc hMerge="1">
                  <a:txBody>
                    <a:bodyPr/>
                    <a:lstStyle/>
                    <a:p>
                      <a:pPr algn="ctr" fontAlgn="ctr"/>
                      <a:r>
                        <a:rPr lang="fr-FR" sz="1100" b="1" i="0" u="none" strike="noStrike">
                          <a:solidFill>
                            <a:srgbClr val="000000"/>
                          </a:solidFill>
                          <a:effectLst/>
                          <a:latin typeface="Calibri" panose="020F0502020204030204" pitchFamily="34" charset="0"/>
                        </a:rPr>
                        <a:t>16:40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C4D79B"/>
                    </a:solidFill>
                  </a:tcPr>
                </a:tc>
                <a:tc gridSpan="3">
                  <a:txBody>
                    <a:bodyPr/>
                    <a:lstStyle/>
                    <a:p>
                      <a:pPr algn="l" fontAlgn="ctr"/>
                      <a:r>
                        <a:rPr lang="fr-FR" sz="1000" b="1" i="0" u="none" strike="noStrike" dirty="0">
                          <a:solidFill>
                            <a:srgbClr val="000000"/>
                          </a:solidFill>
                          <a:effectLst/>
                          <a:latin typeface="Calibri" panose="020F0502020204030204" pitchFamily="34" charset="0"/>
                        </a:rPr>
                        <a:t>Pilote 10</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C4D79B"/>
                    </a:solidFill>
                  </a:tcPr>
                </a:tc>
                <a:tc hMerge="1">
                  <a:txBody>
                    <a:bodyPr/>
                    <a:lstStyle/>
                    <a:p>
                      <a:pPr algn="l" fontAlgn="ctr"/>
                      <a:r>
                        <a:rPr lang="fr-FR" sz="1100" b="1" i="0" u="none" strike="noStrike">
                          <a:solidFill>
                            <a:srgbClr val="000000"/>
                          </a:solidFill>
                          <a:effectLst/>
                          <a:latin typeface="Calibri" panose="020F0502020204030204" pitchFamily="34" charset="0"/>
                        </a:rPr>
                        <a:t>THIERRY Philippe</a:t>
                      </a: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C4D79B"/>
                    </a:solidFill>
                  </a:tcPr>
                </a:tc>
                <a:tc hMerge="1">
                  <a:txBody>
                    <a:bodyPr/>
                    <a:lstStyle/>
                    <a:p>
                      <a:pPr algn="l" fontAlgn="ctr"/>
                      <a:endParaRPr lang="fr-FR" sz="1100" b="1" i="0" u="none" strike="noStrike">
                        <a:solidFill>
                          <a:srgbClr val="000000"/>
                        </a:solidFill>
                        <a:effectLst/>
                        <a:latin typeface="Calibri" panose="020F0502020204030204" pitchFamily="34" charset="0"/>
                      </a:endParaRPr>
                    </a:p>
                  </a:txBody>
                  <a:tcPr marL="5507" marR="5507" marT="5507"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C4D79B"/>
                    </a:solidFill>
                  </a:tcPr>
                </a:tc>
                <a:tc>
                  <a:txBody>
                    <a:bodyPr/>
                    <a:lstStyle/>
                    <a:p>
                      <a:pPr algn="ctr" fontAlgn="b"/>
                      <a:r>
                        <a:rPr lang="fr-FR" sz="1000" b="1" i="0" u="none" strike="noStrike" dirty="0">
                          <a:solidFill>
                            <a:srgbClr val="000000"/>
                          </a:solidFill>
                          <a:effectLst/>
                          <a:latin typeface="Calibri" panose="020F0502020204030204" pitchFamily="34" charset="0"/>
                        </a:rPr>
                        <a:t>National</a:t>
                      </a:r>
                    </a:p>
                  </a:txBody>
                  <a:tcPr marL="5507" marR="5507" marT="5507" marB="0" anchor="b">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C4D79B"/>
                    </a:solidFill>
                  </a:tcPr>
                </a:tc>
                <a:extLst>
                  <a:ext uri="{0D108BD9-81ED-4DB2-BD59-A6C34878D82A}">
                    <a16:rowId xmlns:a16="http://schemas.microsoft.com/office/drawing/2014/main" val="751812864"/>
                  </a:ext>
                </a:extLst>
              </a:tr>
              <a:tr h="125059">
                <a:tc gridSpan="10">
                  <a:txBody>
                    <a:bodyPr/>
                    <a:lstStyle/>
                    <a:p>
                      <a:pPr algn="ctr" fontAlgn="ctr"/>
                      <a:r>
                        <a:rPr lang="fr-FR" sz="1000" b="1" i="0" u="none" strike="noStrike" dirty="0">
                          <a:solidFill>
                            <a:srgbClr val="FF0000"/>
                          </a:solidFill>
                          <a:effectLst/>
                          <a:latin typeface="Calibri" panose="020F0502020204030204" pitchFamily="34" charset="0"/>
                        </a:rPr>
                        <a:t>VOLS LIBRES</a:t>
                      </a:r>
                    </a:p>
                  </a:txBody>
                  <a:tcPr marL="5507" marR="5507" marT="5507"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1F497D"/>
                      </a:solidFill>
                      <a:prstDash val="solid"/>
                      <a:round/>
                      <a:headEnd type="none" w="med" len="med"/>
                      <a:tailEnd type="none" w="med" len="med"/>
                    </a:lnL>
                    <a:lnT w="12700" cap="flat" cmpd="sng" algn="ctr">
                      <a:solidFill>
                        <a:srgbClr val="4F6228"/>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52578077"/>
                  </a:ext>
                </a:extLst>
              </a:tr>
              <a:tr h="125059">
                <a:tc gridSpan="5">
                  <a:txBody>
                    <a:bodyPr/>
                    <a:lstStyle/>
                    <a:p>
                      <a:pPr algn="ctr" fontAlgn="b"/>
                      <a:r>
                        <a:rPr lang="fr-FR" sz="1000" b="1" i="0" u="none" strike="noStrike" dirty="0">
                          <a:solidFill>
                            <a:srgbClr val="000000"/>
                          </a:solidFill>
                          <a:effectLst/>
                          <a:latin typeface="Calibri" panose="020F0502020204030204" pitchFamily="34" charset="0"/>
                        </a:rPr>
                        <a:t>Remise des prix</a:t>
                      </a:r>
                    </a:p>
                  </a:txBody>
                  <a:tcPr marL="5507" marR="5507" marT="5507" marB="0" anchor="b">
                    <a:lnL w="12700" cap="flat" cmpd="sng" algn="ctr">
                      <a:solidFill>
                        <a:srgbClr val="4F6228"/>
                      </a:solidFill>
                      <a:prstDash val="solid"/>
                      <a:round/>
                      <a:headEnd type="none" w="med" len="med"/>
                      <a:tailEnd type="none" w="med" len="med"/>
                    </a:lnL>
                    <a:lnR>
                      <a:noFill/>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C4D79B"/>
                    </a:solidFill>
                  </a:tcPr>
                </a:tc>
                <a:tc hMerge="1">
                  <a:txBody>
                    <a:bodyPr/>
                    <a:lstStyle/>
                    <a:p>
                      <a:endParaRPr lang="fr-FR"/>
                    </a:p>
                  </a:txBody>
                  <a:tcPr/>
                </a:tc>
                <a:tc hMerge="1">
                  <a:txBody>
                    <a:bodyPr/>
                    <a:lstStyle/>
                    <a:p>
                      <a:endParaRPr lang="fr-FR"/>
                    </a:p>
                  </a:txBody>
                  <a:tcPr/>
                </a:tc>
                <a:tc hMerge="1">
                  <a:txBody>
                    <a:bodyPr/>
                    <a:lstStyle/>
                    <a:p>
                      <a:pPr algn="ctr" fontAlgn="b"/>
                      <a:endParaRPr lang="fr-FR" sz="1100" b="1" i="0" u="none" strike="noStrike">
                        <a:solidFill>
                          <a:srgbClr val="000000"/>
                        </a:solidFill>
                        <a:effectLst/>
                        <a:latin typeface="Calibri" panose="020F0502020204030204" pitchFamily="34" charset="0"/>
                      </a:endParaRPr>
                    </a:p>
                  </a:txBody>
                  <a:tcPr marL="5507" marR="5507" marT="5507" marB="0" anchor="b">
                    <a:lnL w="12700" cap="flat" cmpd="sng" algn="ctr">
                      <a:noFill/>
                      <a:prstDash val="solid"/>
                      <a:round/>
                      <a:headEnd type="none" w="med" len="med"/>
                      <a:tailEnd type="none" w="med" len="med"/>
                    </a:lnL>
                    <a:lnR>
                      <a:noFill/>
                    </a:lnR>
                    <a:lnB w="12700" cap="flat" cmpd="sng" algn="ctr">
                      <a:solidFill>
                        <a:srgbClr val="4F6228"/>
                      </a:solidFill>
                      <a:prstDash val="solid"/>
                      <a:round/>
                      <a:headEnd type="none" w="med" len="med"/>
                      <a:tailEnd type="none" w="med" len="med"/>
                    </a:lnB>
                    <a:solidFill>
                      <a:srgbClr val="C4D79B"/>
                    </a:solidFill>
                  </a:tcPr>
                </a:tc>
                <a:tc hMerge="1">
                  <a:txBody>
                    <a:bodyPr/>
                    <a:lstStyle/>
                    <a:p>
                      <a:pPr algn="ctr" fontAlgn="b"/>
                      <a:endParaRPr lang="fr-FR" sz="1100" b="1" i="0" u="none" strike="noStrike" dirty="0">
                        <a:solidFill>
                          <a:srgbClr val="000000"/>
                        </a:solidFill>
                        <a:effectLst/>
                        <a:latin typeface="Calibri" panose="020F0502020204030204" pitchFamily="34" charset="0"/>
                      </a:endParaRPr>
                    </a:p>
                  </a:txBody>
                  <a:tcPr marL="5507" marR="5507" marT="5507" marB="0" anchor="b">
                    <a:lnL w="12700" cap="flat" cmpd="sng" algn="ctr">
                      <a:noFill/>
                      <a:prstDash val="solid"/>
                      <a:round/>
                      <a:headEnd type="none" w="med" len="med"/>
                      <a:tailEnd type="none" w="med" len="med"/>
                    </a:lnL>
                    <a:lnR>
                      <a:noFill/>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C4D79B"/>
                    </a:solidFill>
                  </a:tcPr>
                </a:tc>
                <a:tc gridSpan="3">
                  <a:txBody>
                    <a:bodyPr/>
                    <a:lstStyle/>
                    <a:p>
                      <a:pPr algn="ctr" fontAlgn="ctr"/>
                      <a:r>
                        <a:rPr lang="fr-FR" sz="1000" b="1" i="0" u="none" strike="noStrike" dirty="0">
                          <a:solidFill>
                            <a:srgbClr val="000000"/>
                          </a:solidFill>
                          <a:effectLst/>
                          <a:latin typeface="Calibri" panose="020F0502020204030204" pitchFamily="34" charset="0"/>
                        </a:rPr>
                        <a:t>17h- 17h20</a:t>
                      </a:r>
                    </a:p>
                  </a:txBody>
                  <a:tcPr marL="5507" marR="5507" marT="5507" marB="0" anchor="ctr">
                    <a:lnL>
                      <a:noFill/>
                    </a:lnL>
                    <a:lnR w="635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C4D79B"/>
                    </a:solidFill>
                  </a:tcPr>
                </a:tc>
                <a:tc hMerge="1">
                  <a:txBody>
                    <a:bodyPr/>
                    <a:lstStyle/>
                    <a:p>
                      <a:endParaRPr lang="fr-FR"/>
                    </a:p>
                  </a:txBody>
                  <a:tcPr/>
                </a:tc>
                <a:tc hMerge="1">
                  <a:txBody>
                    <a:bodyPr/>
                    <a:lstStyle/>
                    <a:p>
                      <a:endParaRPr lang="fr-FR"/>
                    </a:p>
                  </a:txBody>
                  <a:tcPr/>
                </a:tc>
                <a:tc gridSpan="2">
                  <a:txBody>
                    <a:bodyPr/>
                    <a:lstStyle/>
                    <a:p>
                      <a:pPr algn="ctr" fontAlgn="ctr"/>
                      <a:r>
                        <a:rPr lang="fr-FR" sz="1000" b="1" i="0" u="none" strike="noStrike" dirty="0">
                          <a:solidFill>
                            <a:srgbClr val="000000"/>
                          </a:solidFill>
                          <a:effectLst/>
                          <a:latin typeface="Calibri" panose="020F0502020204030204" pitchFamily="34" charset="0"/>
                        </a:rPr>
                        <a:t>Pierre + Paul</a:t>
                      </a:r>
                    </a:p>
                  </a:txBody>
                  <a:tcPr marL="5507" marR="5507" marT="5507" marB="0" anchor="ctr">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C4D79B"/>
                    </a:solidFill>
                  </a:tcPr>
                </a:tc>
                <a:tc hMerge="1">
                  <a:txBody>
                    <a:bodyPr/>
                    <a:lstStyle/>
                    <a:p>
                      <a:pPr algn="ctr" fontAlgn="ctr"/>
                      <a:r>
                        <a:rPr lang="fr-FR" sz="1100" b="1" i="0" u="none" strike="noStrike" dirty="0">
                          <a:solidFill>
                            <a:srgbClr val="000000"/>
                          </a:solidFill>
                          <a:effectLst/>
                          <a:latin typeface="Calibri" panose="020F0502020204030204" pitchFamily="34" charset="0"/>
                        </a:rPr>
                        <a:t>Luc + Vincent</a:t>
                      </a:r>
                    </a:p>
                  </a:txBody>
                  <a:tcPr marL="5507" marR="5507" marT="5507" marB="0" anchor="ctr">
                    <a:lnL w="635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rgbClr val="C4D79B"/>
                    </a:solidFill>
                  </a:tcPr>
                </a:tc>
                <a:extLst>
                  <a:ext uri="{0D108BD9-81ED-4DB2-BD59-A6C34878D82A}">
                    <a16:rowId xmlns:a16="http://schemas.microsoft.com/office/drawing/2014/main" val="3199001427"/>
                  </a:ext>
                </a:extLst>
              </a:tr>
            </a:tbl>
          </a:graphicData>
        </a:graphic>
      </p:graphicFrame>
    </p:spTree>
    <p:extLst>
      <p:ext uri="{BB962C8B-B14F-4D97-AF65-F5344CB8AC3E}">
        <p14:creationId xmlns:p14="http://schemas.microsoft.com/office/powerpoint/2010/main" val="132178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6F8A0-11D1-6552-51A7-0AD40D763141}"/>
            </a:ext>
          </a:extLst>
        </p:cNvPr>
        <p:cNvGrpSpPr/>
        <p:nvPr/>
      </p:nvGrpSpPr>
      <p:grpSpPr>
        <a:xfrm>
          <a:off x="0" y="0"/>
          <a:ext cx="0" cy="0"/>
          <a:chOff x="0" y="0"/>
          <a:chExt cx="0" cy="0"/>
        </a:xfrm>
      </p:grpSpPr>
      <p:sp>
        <p:nvSpPr>
          <p:cNvPr id="6" name="Espace réservé du pied de page 25">
            <a:extLst>
              <a:ext uri="{FF2B5EF4-FFF2-40B4-BE49-F238E27FC236}">
                <a16:creationId xmlns:a16="http://schemas.microsoft.com/office/drawing/2014/main" id="{F1B9CFB7-B85F-1389-BB51-CBB639562645}"/>
              </a:ext>
            </a:extLst>
          </p:cNvPr>
          <p:cNvSpPr>
            <a:spLocks noGrp="1"/>
          </p:cNvSpPr>
          <p:nvPr>
            <p:ph type="ftr" sz="quarter" idx="11"/>
          </p:nvPr>
        </p:nvSpPr>
        <p:spPr>
          <a:xfrm>
            <a:off x="4648200" y="6356351"/>
            <a:ext cx="2895600" cy="365125"/>
          </a:xfrm>
        </p:spPr>
        <p:txBody>
          <a:bodyPr/>
          <a:lstStyle/>
          <a:p>
            <a:r>
              <a:rPr lang="fr-FR" dirty="0">
                <a:latin typeface="Aptos" panose="020B0004020202020204" pitchFamily="34" charset="0"/>
              </a:rPr>
              <a:t>Guide organisateur concours maquettes - V1 février 2024</a:t>
            </a:r>
          </a:p>
        </p:txBody>
      </p:sp>
      <p:sp>
        <p:nvSpPr>
          <p:cNvPr id="3" name="Espace réservé du numéro de diapositive 2">
            <a:extLst>
              <a:ext uri="{FF2B5EF4-FFF2-40B4-BE49-F238E27FC236}">
                <a16:creationId xmlns:a16="http://schemas.microsoft.com/office/drawing/2014/main" id="{30BD0FE1-7309-D379-E7CB-871F4AA454E1}"/>
              </a:ext>
            </a:extLst>
          </p:cNvPr>
          <p:cNvSpPr>
            <a:spLocks noGrp="1"/>
          </p:cNvSpPr>
          <p:nvPr>
            <p:ph type="sldNum" sz="quarter" idx="12"/>
          </p:nvPr>
        </p:nvSpPr>
        <p:spPr/>
        <p:txBody>
          <a:bodyPr/>
          <a:lstStyle/>
          <a:p>
            <a:fld id="{1DA736CC-248E-470D-969F-07DB84F06D5F}" type="slidenum">
              <a:rPr lang="fr-FR" sz="1100" smtClean="0">
                <a:latin typeface="Aptos" panose="020B0004020202020204" pitchFamily="34" charset="0"/>
              </a:rPr>
              <a:pPr/>
              <a:t>18</a:t>
            </a:fld>
            <a:endParaRPr lang="fr-FR" sz="1100" dirty="0">
              <a:latin typeface="Aptos" panose="020B0004020202020204" pitchFamily="34" charset="0"/>
            </a:endParaRPr>
          </a:p>
        </p:txBody>
      </p:sp>
      <p:sp>
        <p:nvSpPr>
          <p:cNvPr id="4" name="ZoneTexte 3">
            <a:extLst>
              <a:ext uri="{FF2B5EF4-FFF2-40B4-BE49-F238E27FC236}">
                <a16:creationId xmlns:a16="http://schemas.microsoft.com/office/drawing/2014/main" id="{2B4E8DCF-C6A2-68B4-844F-F9FB24451E0E}"/>
              </a:ext>
            </a:extLst>
          </p:cNvPr>
          <p:cNvSpPr txBox="1"/>
          <p:nvPr/>
        </p:nvSpPr>
        <p:spPr>
          <a:xfrm>
            <a:off x="344237" y="1410085"/>
            <a:ext cx="11462484" cy="661720"/>
          </a:xfrm>
          <a:prstGeom prst="rect">
            <a:avLst/>
          </a:prstGeom>
          <a:noFill/>
        </p:spPr>
        <p:txBody>
          <a:bodyPr wrap="square">
            <a:spAutoFit/>
          </a:bodyPr>
          <a:lstStyle/>
          <a:p>
            <a:pPr lvl="1">
              <a:spcAft>
                <a:spcPts val="600"/>
              </a:spcAft>
            </a:pPr>
            <a:r>
              <a:rPr lang="fr-FR" b="1" i="1" dirty="0">
                <a:solidFill>
                  <a:srgbClr val="0070C0"/>
                </a:solidFill>
                <a:latin typeface="Aptos" panose="020B0004020202020204" pitchFamily="34" charset="0"/>
              </a:rPr>
              <a:t>Juges, jury, directeur de la compétition,.. qui fait quoi ?</a:t>
            </a:r>
          </a:p>
          <a:p>
            <a:pPr marL="742950" lvl="1" indent="-285750">
              <a:spcAft>
                <a:spcPts val="600"/>
              </a:spcAft>
            </a:pPr>
            <a:r>
              <a:rPr lang="fr-FR" sz="1400" i="1" dirty="0">
                <a:solidFill>
                  <a:srgbClr val="002060"/>
                </a:solidFill>
                <a:latin typeface="Aptos" panose="020B0004020202020204" pitchFamily="34" charset="0"/>
              </a:rPr>
              <a:t>Dans le cadre de l’organisation d’un concours les règlements précisent certaines fonctions:</a:t>
            </a:r>
            <a:endParaRPr lang="fr-FR" sz="1400" i="1" dirty="0">
              <a:solidFill>
                <a:srgbClr val="C00000"/>
              </a:solidFill>
              <a:latin typeface="Aptos" panose="020B0004020202020204" pitchFamily="34" charset="0"/>
            </a:endParaRPr>
          </a:p>
        </p:txBody>
      </p:sp>
      <p:sp>
        <p:nvSpPr>
          <p:cNvPr id="11" name="Rectangle : coins arrondis 28">
            <a:extLst>
              <a:ext uri="{FF2B5EF4-FFF2-40B4-BE49-F238E27FC236}">
                <a16:creationId xmlns:a16="http://schemas.microsoft.com/office/drawing/2014/main" id="{132FF0C0-6BEF-A6FD-C8C3-6BC919CC8069}"/>
              </a:ext>
            </a:extLst>
          </p:cNvPr>
          <p:cNvSpPr/>
          <p:nvPr/>
        </p:nvSpPr>
        <p:spPr>
          <a:xfrm>
            <a:off x="3178629" y="493889"/>
            <a:ext cx="1767839" cy="60594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so"/>
              </a:rPr>
              <a:t>Quel sont les rôles à définir ?</a:t>
            </a:r>
          </a:p>
        </p:txBody>
      </p:sp>
      <p:sp>
        <p:nvSpPr>
          <p:cNvPr id="12" name="Rectangle à coins arrondis 11"/>
          <p:cNvSpPr/>
          <p:nvPr/>
        </p:nvSpPr>
        <p:spPr>
          <a:xfrm>
            <a:off x="3233057" y="2278746"/>
            <a:ext cx="2641600" cy="595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ptos" panose="020B0004020202020204" pitchFamily="34" charset="0"/>
              </a:rPr>
              <a:t>Les JUGES</a:t>
            </a:r>
          </a:p>
        </p:txBody>
      </p:sp>
      <p:sp>
        <p:nvSpPr>
          <p:cNvPr id="13" name="Rectangle à coins arrondis 12"/>
          <p:cNvSpPr/>
          <p:nvPr/>
        </p:nvSpPr>
        <p:spPr>
          <a:xfrm>
            <a:off x="322943" y="2286000"/>
            <a:ext cx="2605314" cy="595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ptos" panose="020B0004020202020204" pitchFamily="34" charset="0"/>
              </a:rPr>
              <a:t>Le DIRECTEUR de la COMPÉTITION</a:t>
            </a:r>
          </a:p>
        </p:txBody>
      </p:sp>
      <p:sp>
        <p:nvSpPr>
          <p:cNvPr id="14" name="Rectangle à coins arrondis 13"/>
          <p:cNvSpPr/>
          <p:nvPr/>
        </p:nvSpPr>
        <p:spPr>
          <a:xfrm>
            <a:off x="9241971" y="2351315"/>
            <a:ext cx="2656114" cy="595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ptos" panose="020B0004020202020204" pitchFamily="34" charset="0"/>
              </a:rPr>
              <a:t>Le JURY</a:t>
            </a:r>
          </a:p>
        </p:txBody>
      </p:sp>
      <p:sp>
        <p:nvSpPr>
          <p:cNvPr id="15" name="Rectangle à coins arrondis 14"/>
          <p:cNvSpPr/>
          <p:nvPr/>
        </p:nvSpPr>
        <p:spPr>
          <a:xfrm>
            <a:off x="6244772" y="2315030"/>
            <a:ext cx="2619828" cy="595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ptos" panose="020B0004020202020204" pitchFamily="34" charset="0"/>
              </a:rPr>
              <a:t>Le CHEF de PISTE</a:t>
            </a:r>
          </a:p>
        </p:txBody>
      </p:sp>
      <p:sp>
        <p:nvSpPr>
          <p:cNvPr id="16" name="Rectangle 15"/>
          <p:cNvSpPr/>
          <p:nvPr/>
        </p:nvSpPr>
        <p:spPr>
          <a:xfrm>
            <a:off x="306613" y="3009291"/>
            <a:ext cx="2621644" cy="2092881"/>
          </a:xfrm>
          <a:prstGeom prst="rect">
            <a:avLst/>
          </a:prstGeom>
          <a:ln>
            <a:solidFill>
              <a:schemeClr val="tx1"/>
            </a:solidFill>
          </a:ln>
        </p:spPr>
        <p:txBody>
          <a:bodyPr wrap="square">
            <a:spAutoFit/>
          </a:bodyPr>
          <a:lstStyle/>
          <a:p>
            <a:r>
              <a:rPr lang="fr-FR" sz="1000" dirty="0">
                <a:latin typeface="Aptos" panose="020B0004020202020204" pitchFamily="34" charset="0"/>
              </a:rPr>
              <a:t>Il est responsable de la bonne marche et de la sécurité de la compétition. Il doit organiser a minima, avant le début de la compétition, un briefing avec les responsables et les concurrents afin de rappeler et de préciser le planning, l'aire d'évolution, les consignes applicables, les éléments relatifs à la sécurité … </a:t>
            </a:r>
          </a:p>
          <a:p>
            <a:endParaRPr lang="fr-FR" sz="1000" dirty="0">
              <a:latin typeface="Aptos" panose="020B0004020202020204" pitchFamily="34" charset="0"/>
            </a:endParaRPr>
          </a:p>
          <a:p>
            <a:r>
              <a:rPr lang="fr-FR" sz="1000" dirty="0">
                <a:latin typeface="Aptos" panose="020B0004020202020204" pitchFamily="34" charset="0"/>
              </a:rPr>
              <a:t>Il peut disqualifier un concurrent pour non-respect du règlement ou mauvaise conduite. Il reçoit les réclamations des concurrents et convoque le jury</a:t>
            </a:r>
          </a:p>
        </p:txBody>
      </p:sp>
      <p:sp>
        <p:nvSpPr>
          <p:cNvPr id="17" name="Rectangle 16"/>
          <p:cNvSpPr/>
          <p:nvPr/>
        </p:nvSpPr>
        <p:spPr>
          <a:xfrm>
            <a:off x="9258298" y="3044295"/>
            <a:ext cx="2625272" cy="1169551"/>
          </a:xfrm>
          <a:prstGeom prst="rect">
            <a:avLst/>
          </a:prstGeom>
          <a:ln>
            <a:solidFill>
              <a:schemeClr val="tx1"/>
            </a:solidFill>
          </a:ln>
        </p:spPr>
        <p:txBody>
          <a:bodyPr wrap="square">
            <a:spAutoFit/>
          </a:bodyPr>
          <a:lstStyle/>
          <a:p>
            <a:r>
              <a:rPr lang="fr-FR" sz="1000" dirty="0">
                <a:latin typeface="Aptos" panose="020B0004020202020204" pitchFamily="34" charset="0"/>
              </a:rPr>
              <a:t>Un jury, composé de trois membres, doit être formé afin notamment de traiter les réclamations. </a:t>
            </a:r>
          </a:p>
          <a:p>
            <a:r>
              <a:rPr lang="fr-FR" sz="1000" dirty="0">
                <a:latin typeface="Aptos" panose="020B0004020202020204" pitchFamily="34" charset="0"/>
              </a:rPr>
              <a:t>Ce jury intègre un Président de Jury.</a:t>
            </a:r>
          </a:p>
          <a:p>
            <a:r>
              <a:rPr lang="fr-FR" sz="1000" dirty="0">
                <a:latin typeface="Aptos" panose="020B0004020202020204" pitchFamily="34" charset="0"/>
              </a:rPr>
              <a:t>Un concurrent peut officier comme membre du jury, pour les catégories auxquelles il ne participe pas. </a:t>
            </a:r>
          </a:p>
        </p:txBody>
      </p:sp>
      <p:sp>
        <p:nvSpPr>
          <p:cNvPr id="18" name="Rectangle 17"/>
          <p:cNvSpPr/>
          <p:nvPr/>
        </p:nvSpPr>
        <p:spPr>
          <a:xfrm>
            <a:off x="6237514" y="3040741"/>
            <a:ext cx="2639786" cy="1785104"/>
          </a:xfrm>
          <a:prstGeom prst="rect">
            <a:avLst/>
          </a:prstGeom>
          <a:ln>
            <a:solidFill>
              <a:schemeClr val="tx1"/>
            </a:solidFill>
          </a:ln>
        </p:spPr>
        <p:txBody>
          <a:bodyPr wrap="square">
            <a:spAutoFit/>
          </a:bodyPr>
          <a:lstStyle/>
          <a:p>
            <a:r>
              <a:rPr lang="fr-FR" sz="1000" dirty="0">
                <a:latin typeface="Aptos" panose="020B0004020202020204" pitchFamily="34" charset="0"/>
              </a:rPr>
              <a:t>Sous l'autorité du Directeur de la compétition, il assure l'enchaînement des vols en appelant les concurrents en piste au moment opportun, en prenant en compte le contrôle des émetteurs si nécessaire … etc. Il possède la liste de passage des concurrents et éventuellement les fréquences radio (si différentes de 2,4 GHz), et note les essais non concluants. Il est également en charge du chronométrage.</a:t>
            </a:r>
          </a:p>
        </p:txBody>
      </p:sp>
      <p:sp>
        <p:nvSpPr>
          <p:cNvPr id="19" name="Rectangle 18"/>
          <p:cNvSpPr/>
          <p:nvPr/>
        </p:nvSpPr>
        <p:spPr>
          <a:xfrm>
            <a:off x="3251199" y="3026210"/>
            <a:ext cx="2623457" cy="553998"/>
          </a:xfrm>
          <a:prstGeom prst="rect">
            <a:avLst/>
          </a:prstGeom>
          <a:ln>
            <a:solidFill>
              <a:schemeClr val="tx1"/>
            </a:solidFill>
          </a:ln>
        </p:spPr>
        <p:txBody>
          <a:bodyPr wrap="square">
            <a:spAutoFit/>
          </a:bodyPr>
          <a:lstStyle/>
          <a:p>
            <a:r>
              <a:rPr lang="fr-FR" sz="1000" dirty="0">
                <a:latin typeface="Aptos" panose="020B0004020202020204" pitchFamily="34" charset="0"/>
              </a:rPr>
              <a:t>Le jugement des épreuves est assuré par un collège dont la composition est celle décrite en page 5.</a:t>
            </a:r>
          </a:p>
        </p:txBody>
      </p:sp>
      <p:sp>
        <p:nvSpPr>
          <p:cNvPr id="20" name="Rectangle 19"/>
          <p:cNvSpPr/>
          <p:nvPr/>
        </p:nvSpPr>
        <p:spPr>
          <a:xfrm>
            <a:off x="449942" y="5326521"/>
            <a:ext cx="11356779" cy="815608"/>
          </a:xfrm>
          <a:prstGeom prst="rect">
            <a:avLst/>
          </a:prstGeom>
        </p:spPr>
        <p:txBody>
          <a:bodyPr wrap="square">
            <a:spAutoFit/>
          </a:bodyPr>
          <a:lstStyle/>
          <a:p>
            <a:pPr marL="0" lvl="1">
              <a:spcAft>
                <a:spcPts val="600"/>
              </a:spcAft>
            </a:pPr>
            <a:r>
              <a:rPr lang="fr-FR" sz="1400" i="1" dirty="0">
                <a:solidFill>
                  <a:srgbClr val="002060"/>
                </a:solidFill>
                <a:latin typeface="Aptos" panose="020B0004020202020204" pitchFamily="34" charset="0"/>
              </a:rPr>
              <a:t>Ces définitions sont très formelles mais il est normal que les règlements prévoient tous les cas de figures.</a:t>
            </a:r>
          </a:p>
          <a:p>
            <a:pPr marL="0" lvl="1">
              <a:spcAft>
                <a:spcPts val="600"/>
              </a:spcAft>
            </a:pPr>
            <a:r>
              <a:rPr lang="fr-FR" sz="1400" i="1" dirty="0">
                <a:solidFill>
                  <a:srgbClr val="002060"/>
                </a:solidFill>
                <a:latin typeface="Aptos" panose="020B0004020202020204" pitchFamily="34" charset="0"/>
              </a:rPr>
              <a:t>En pratique les réclamations par exemple sont très rares et l’esprit est bon enfant: néanmoins </a:t>
            </a:r>
            <a:r>
              <a:rPr lang="fr-FR" sz="1400" b="1" i="1" dirty="0">
                <a:solidFill>
                  <a:srgbClr val="002060"/>
                </a:solidFill>
                <a:latin typeface="Aptos" panose="020B0004020202020204" pitchFamily="34" charset="0"/>
              </a:rPr>
              <a:t>il est essentiel que les rôles associés à la sécurité soient pris très au sérieux. </a:t>
            </a:r>
          </a:p>
        </p:txBody>
      </p:sp>
      <p:pic>
        <p:nvPicPr>
          <p:cNvPr id="2" name="Image 1" descr="Fédération Française d'Aéromodélisme">
            <a:extLst>
              <a:ext uri="{FF2B5EF4-FFF2-40B4-BE49-F238E27FC236}">
                <a16:creationId xmlns:a16="http://schemas.microsoft.com/office/drawing/2014/main" id="{29262F52-AF0D-F116-6FEA-A55BBDBEAEC3}"/>
              </a:ext>
            </a:extLst>
          </p:cNvPr>
          <p:cNvPicPr/>
          <p:nvPr/>
        </p:nvPicPr>
        <p:blipFill>
          <a:blip r:embed="rId2" cstate="print"/>
          <a:srcRect/>
          <a:stretch>
            <a:fillRect/>
          </a:stretch>
        </p:blipFill>
        <p:spPr bwMode="auto">
          <a:xfrm>
            <a:off x="11353800" y="135734"/>
            <a:ext cx="540284" cy="605945"/>
          </a:xfrm>
          <a:prstGeom prst="rect">
            <a:avLst/>
          </a:prstGeom>
          <a:noFill/>
        </p:spPr>
      </p:pic>
      <p:pic>
        <p:nvPicPr>
          <p:cNvPr id="7" name="Image 6">
            <a:extLst>
              <a:ext uri="{FF2B5EF4-FFF2-40B4-BE49-F238E27FC236}">
                <a16:creationId xmlns:a16="http://schemas.microsoft.com/office/drawing/2014/main" id="{08DD27AE-A09F-01A6-4E69-85ED24D4B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grpSp>
        <p:nvGrpSpPr>
          <p:cNvPr id="24" name="Groupe 23"/>
          <p:cNvGrpSpPr/>
          <p:nvPr/>
        </p:nvGrpSpPr>
        <p:grpSpPr>
          <a:xfrm>
            <a:off x="9287140" y="266216"/>
            <a:ext cx="796531" cy="549027"/>
            <a:chOff x="5131829" y="578732"/>
            <a:chExt cx="796531" cy="549027"/>
          </a:xfrm>
        </p:grpSpPr>
        <p:sp>
          <p:nvSpPr>
            <p:cNvPr id="25" name="Flèche vers le bas 24"/>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26" name="ZoneTexte 25">
              <a:hlinkClick r:id="rId4"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spTree>
    <p:extLst>
      <p:ext uri="{BB962C8B-B14F-4D97-AF65-F5344CB8AC3E}">
        <p14:creationId xmlns:p14="http://schemas.microsoft.com/office/powerpoint/2010/main" val="2096903082"/>
      </p:ext>
    </p:extLst>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D78B6-CCB9-4E09-CFE7-44403FADC4C1}"/>
            </a:ext>
          </a:extLst>
        </p:cNvPr>
        <p:cNvGrpSpPr/>
        <p:nvPr/>
      </p:nvGrpSpPr>
      <p:grpSpPr>
        <a:xfrm>
          <a:off x="0" y="0"/>
          <a:ext cx="0" cy="0"/>
          <a:chOff x="0" y="0"/>
          <a:chExt cx="0" cy="0"/>
        </a:xfrm>
      </p:grpSpPr>
      <p:sp>
        <p:nvSpPr>
          <p:cNvPr id="6" name="Espace réservé du pied de page 25">
            <a:extLst>
              <a:ext uri="{FF2B5EF4-FFF2-40B4-BE49-F238E27FC236}">
                <a16:creationId xmlns:a16="http://schemas.microsoft.com/office/drawing/2014/main" id="{C4245DF4-2237-91DE-007B-B4645D6EB591}"/>
              </a:ext>
            </a:extLst>
          </p:cNvPr>
          <p:cNvSpPr>
            <a:spLocks noGrp="1"/>
          </p:cNvSpPr>
          <p:nvPr>
            <p:ph type="ftr" sz="quarter" idx="11"/>
          </p:nvPr>
        </p:nvSpPr>
        <p:spPr>
          <a:xfrm>
            <a:off x="4648200" y="6356351"/>
            <a:ext cx="2895600" cy="365125"/>
          </a:xfrm>
        </p:spPr>
        <p:txBody>
          <a:bodyPr/>
          <a:lstStyle/>
          <a:p>
            <a:r>
              <a:rPr lang="fr-FR" dirty="0"/>
              <a:t>Guide organisateur concours maquettes - V1 février 2024</a:t>
            </a:r>
          </a:p>
        </p:txBody>
      </p:sp>
      <p:sp>
        <p:nvSpPr>
          <p:cNvPr id="3" name="Espace réservé du numéro de diapositive 2">
            <a:extLst>
              <a:ext uri="{FF2B5EF4-FFF2-40B4-BE49-F238E27FC236}">
                <a16:creationId xmlns:a16="http://schemas.microsoft.com/office/drawing/2014/main" id="{F988B1F8-AB89-F953-8F4A-163FA16D4DB2}"/>
              </a:ext>
            </a:extLst>
          </p:cNvPr>
          <p:cNvSpPr>
            <a:spLocks noGrp="1"/>
          </p:cNvSpPr>
          <p:nvPr>
            <p:ph type="sldNum" sz="quarter" idx="12"/>
          </p:nvPr>
        </p:nvSpPr>
        <p:spPr/>
        <p:txBody>
          <a:bodyPr/>
          <a:lstStyle/>
          <a:p>
            <a:fld id="{1DA736CC-248E-470D-969F-07DB84F06D5F}" type="slidenum">
              <a:rPr lang="fr-FR" smtClean="0"/>
              <a:pPr/>
              <a:t>19</a:t>
            </a:fld>
            <a:endParaRPr lang="fr-FR" dirty="0"/>
          </a:p>
        </p:txBody>
      </p:sp>
      <p:sp>
        <p:nvSpPr>
          <p:cNvPr id="7" name="Rectangle : coins arrondis 6">
            <a:extLst>
              <a:ext uri="{FF2B5EF4-FFF2-40B4-BE49-F238E27FC236}">
                <a16:creationId xmlns:a16="http://schemas.microsoft.com/office/drawing/2014/main" id="{5E5334CD-7C91-E584-B61C-4D7C132CB0AA}"/>
              </a:ext>
            </a:extLst>
          </p:cNvPr>
          <p:cNvSpPr/>
          <p:nvPr/>
        </p:nvSpPr>
        <p:spPr>
          <a:xfrm>
            <a:off x="3166653" y="523666"/>
            <a:ext cx="1612325" cy="575930"/>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so"/>
              </a:rPr>
              <a:t>Quel matériel prévoir ?</a:t>
            </a:r>
          </a:p>
        </p:txBody>
      </p:sp>
      <p:sp>
        <p:nvSpPr>
          <p:cNvPr id="10" name="ZoneTexte 9">
            <a:extLst>
              <a:ext uri="{FF2B5EF4-FFF2-40B4-BE49-F238E27FC236}">
                <a16:creationId xmlns:a16="http://schemas.microsoft.com/office/drawing/2014/main" id="{C1CC0FEB-FA66-BE96-3D48-8E015F8DB0A3}"/>
              </a:ext>
            </a:extLst>
          </p:cNvPr>
          <p:cNvSpPr txBox="1"/>
          <p:nvPr/>
        </p:nvSpPr>
        <p:spPr>
          <a:xfrm>
            <a:off x="623637" y="1385773"/>
            <a:ext cx="7957935" cy="369332"/>
          </a:xfrm>
          <a:prstGeom prst="rect">
            <a:avLst/>
          </a:prstGeom>
          <a:noFill/>
        </p:spPr>
        <p:txBody>
          <a:bodyPr wrap="square">
            <a:spAutoFit/>
          </a:bodyPr>
          <a:lstStyle/>
          <a:p>
            <a:pPr lvl="1">
              <a:spcAft>
                <a:spcPts val="600"/>
              </a:spcAft>
            </a:pPr>
            <a:r>
              <a:rPr lang="fr-FR" b="1" i="1" dirty="0">
                <a:solidFill>
                  <a:srgbClr val="0070C0"/>
                </a:solidFill>
              </a:rPr>
              <a:t>Liste non exhaustive ! </a:t>
            </a:r>
            <a:r>
              <a:rPr lang="fr-FR" sz="1400" b="1" i="1" dirty="0">
                <a:solidFill>
                  <a:srgbClr val="0070C0"/>
                </a:solidFill>
              </a:rPr>
              <a:t>(et dépendante des infrastructures présentent sur place)</a:t>
            </a:r>
          </a:p>
        </p:txBody>
      </p:sp>
      <p:sp>
        <p:nvSpPr>
          <p:cNvPr id="11" name="Rectangle 10"/>
          <p:cNvSpPr/>
          <p:nvPr/>
        </p:nvSpPr>
        <p:spPr>
          <a:xfrm>
            <a:off x="623638" y="1930586"/>
            <a:ext cx="11165240" cy="2939266"/>
          </a:xfrm>
          <a:prstGeom prst="rect">
            <a:avLst/>
          </a:prstGeom>
          <a:ln>
            <a:noFill/>
          </a:ln>
        </p:spPr>
        <p:txBody>
          <a:bodyPr wrap="square">
            <a:spAutoFit/>
          </a:bodyPr>
          <a:lstStyle/>
          <a:p>
            <a:pPr marL="0" lvl="2" indent="-285750">
              <a:spcAft>
                <a:spcPts val="600"/>
              </a:spcAft>
              <a:buFont typeface="Wingdings" panose="05000000000000000000" pitchFamily="2" charset="2"/>
              <a:buChar char="§"/>
            </a:pPr>
            <a:r>
              <a:rPr lang="fr-FR" sz="1400" i="1" dirty="0">
                <a:solidFill>
                  <a:srgbClr val="002060"/>
                </a:solidFill>
              </a:rPr>
              <a:t>Table de charge pour les accumulateurs des maquettes à propulsion électrique,</a:t>
            </a:r>
          </a:p>
          <a:p>
            <a:pPr marL="0" lvl="2" indent="-285750">
              <a:spcAft>
                <a:spcPts val="600"/>
              </a:spcAft>
              <a:buFont typeface="Wingdings" panose="05000000000000000000" pitchFamily="2" charset="2"/>
              <a:buChar char="§"/>
            </a:pPr>
            <a:r>
              <a:rPr lang="fr-FR" sz="1400" i="1" dirty="0">
                <a:solidFill>
                  <a:srgbClr val="002060"/>
                </a:solidFill>
              </a:rPr>
              <a:t>Groupe électrogène en absence de raccordement du site au réseau (charge des accumulateurs, charge du PC portable de saisie des scores) </a:t>
            </a:r>
          </a:p>
          <a:p>
            <a:pPr marL="0" lvl="2" indent="-285750">
              <a:spcAft>
                <a:spcPts val="600"/>
              </a:spcAft>
              <a:buFont typeface="Wingdings" panose="05000000000000000000" pitchFamily="2" charset="2"/>
              <a:buChar char="§"/>
            </a:pPr>
            <a:r>
              <a:rPr lang="fr-FR" sz="1400" i="1" dirty="0">
                <a:solidFill>
                  <a:srgbClr val="002060"/>
                </a:solidFill>
              </a:rPr>
              <a:t>Tables pour le jugement statique, la saisie des notes,</a:t>
            </a:r>
          </a:p>
          <a:p>
            <a:pPr marL="0" lvl="2" indent="-285750">
              <a:spcAft>
                <a:spcPts val="600"/>
              </a:spcAft>
              <a:buFont typeface="Wingdings" panose="05000000000000000000" pitchFamily="2" charset="2"/>
              <a:buChar char="§"/>
            </a:pPr>
            <a:r>
              <a:rPr lang="fr-FR" sz="1400" i="1" dirty="0">
                <a:solidFill>
                  <a:srgbClr val="002060"/>
                </a:solidFill>
              </a:rPr>
              <a:t>Manche à air,</a:t>
            </a:r>
          </a:p>
          <a:p>
            <a:pPr marL="0" lvl="2" indent="-285750">
              <a:spcAft>
                <a:spcPts val="600"/>
              </a:spcAft>
              <a:buFont typeface="Wingdings" panose="05000000000000000000" pitchFamily="2" charset="2"/>
              <a:buChar char="§"/>
            </a:pPr>
            <a:r>
              <a:rPr lang="fr-FR" sz="1400" i="1" dirty="0">
                <a:solidFill>
                  <a:srgbClr val="002060"/>
                </a:solidFill>
              </a:rPr>
              <a:t>Planchettes au format A4 pour la prise des notes par les juges,</a:t>
            </a:r>
          </a:p>
          <a:p>
            <a:pPr marL="0" lvl="2" indent="-285750">
              <a:spcAft>
                <a:spcPts val="600"/>
              </a:spcAft>
              <a:buFont typeface="Wingdings" panose="05000000000000000000" pitchFamily="2" charset="2"/>
              <a:buChar char="§"/>
            </a:pPr>
            <a:r>
              <a:rPr lang="fr-FR" sz="1400" i="1" dirty="0">
                <a:solidFill>
                  <a:srgbClr val="002060"/>
                </a:solidFill>
              </a:rPr>
              <a:t>Chapiteau de protection pour les juges (optionnel)</a:t>
            </a:r>
          </a:p>
          <a:p>
            <a:pPr marL="0" lvl="2" indent="-285750">
              <a:spcAft>
                <a:spcPts val="600"/>
              </a:spcAft>
              <a:buFont typeface="Wingdings" panose="05000000000000000000" pitchFamily="2" charset="2"/>
              <a:buChar char="§"/>
            </a:pPr>
            <a:r>
              <a:rPr lang="fr-FR" sz="1400" i="1" dirty="0">
                <a:solidFill>
                  <a:srgbClr val="002060"/>
                </a:solidFill>
              </a:rPr>
              <a:t>PC portable pour la saisie des notes,</a:t>
            </a:r>
          </a:p>
          <a:p>
            <a:pPr marL="0" lvl="2" indent="-285750">
              <a:spcAft>
                <a:spcPts val="600"/>
              </a:spcAft>
              <a:buFont typeface="Wingdings" panose="05000000000000000000" pitchFamily="2" charset="2"/>
              <a:buChar char="§"/>
            </a:pPr>
            <a:r>
              <a:rPr lang="fr-FR" sz="1400" i="1" dirty="0">
                <a:solidFill>
                  <a:srgbClr val="002060"/>
                </a:solidFill>
              </a:rPr>
              <a:t>Extincteur (optionnel mais prudent)</a:t>
            </a:r>
          </a:p>
          <a:p>
            <a:pPr marL="0" lvl="2" indent="-285750">
              <a:spcAft>
                <a:spcPts val="600"/>
              </a:spcAft>
              <a:buFont typeface="Wingdings" panose="05000000000000000000" pitchFamily="2" charset="2"/>
              <a:buChar char="§"/>
            </a:pPr>
            <a:r>
              <a:rPr lang="fr-FR" sz="1400" i="1" dirty="0">
                <a:solidFill>
                  <a:srgbClr val="002060"/>
                </a:solidFill>
              </a:rPr>
              <a:t>...</a:t>
            </a:r>
          </a:p>
          <a:p>
            <a:pPr marL="0" lvl="2" indent="-285750">
              <a:spcAft>
                <a:spcPts val="600"/>
              </a:spcAft>
              <a:buFont typeface="Wingdings" panose="05000000000000000000" pitchFamily="2" charset="2"/>
              <a:buChar char="§"/>
            </a:pPr>
            <a:endParaRPr lang="fr-FR" sz="1400" i="1" dirty="0">
              <a:solidFill>
                <a:srgbClr val="002060"/>
              </a:solidFill>
            </a:endParaRPr>
          </a:p>
        </p:txBody>
      </p:sp>
      <p:pic>
        <p:nvPicPr>
          <p:cNvPr id="4" name="Image 3" descr="Fédération Française d'Aéromodélisme">
            <a:extLst>
              <a:ext uri="{FF2B5EF4-FFF2-40B4-BE49-F238E27FC236}">
                <a16:creationId xmlns:a16="http://schemas.microsoft.com/office/drawing/2014/main" id="{FA2D62B4-8291-43EE-52F9-45D5DA2DD13A}"/>
              </a:ext>
            </a:extLst>
          </p:cNvPr>
          <p:cNvPicPr/>
          <p:nvPr/>
        </p:nvPicPr>
        <p:blipFill>
          <a:blip r:embed="rId2" cstate="print"/>
          <a:srcRect/>
          <a:stretch>
            <a:fillRect/>
          </a:stretch>
        </p:blipFill>
        <p:spPr bwMode="auto">
          <a:xfrm>
            <a:off x="11353800" y="135734"/>
            <a:ext cx="540284" cy="605945"/>
          </a:xfrm>
          <a:prstGeom prst="rect">
            <a:avLst/>
          </a:prstGeom>
          <a:noFill/>
        </p:spPr>
      </p:pic>
      <p:pic>
        <p:nvPicPr>
          <p:cNvPr id="9" name="Image 8">
            <a:extLst>
              <a:ext uri="{FF2B5EF4-FFF2-40B4-BE49-F238E27FC236}">
                <a16:creationId xmlns:a16="http://schemas.microsoft.com/office/drawing/2014/main" id="{376B3C39-B228-2091-06D6-EA00003321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grpSp>
        <p:nvGrpSpPr>
          <p:cNvPr id="15" name="Groupe 14"/>
          <p:cNvGrpSpPr/>
          <p:nvPr/>
        </p:nvGrpSpPr>
        <p:grpSpPr>
          <a:xfrm>
            <a:off x="9287140" y="266216"/>
            <a:ext cx="796531" cy="549027"/>
            <a:chOff x="5131829" y="578732"/>
            <a:chExt cx="796531" cy="549027"/>
          </a:xfrm>
        </p:grpSpPr>
        <p:sp>
          <p:nvSpPr>
            <p:cNvPr id="16" name="Flèche vers le bas 15"/>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17" name="ZoneTexte 16">
              <a:hlinkClick r:id="rId4"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spTree>
    <p:extLst>
      <p:ext uri="{BB962C8B-B14F-4D97-AF65-F5344CB8AC3E}">
        <p14:creationId xmlns:p14="http://schemas.microsoft.com/office/powerpoint/2010/main" val="361072223"/>
      </p:ext>
    </p:extLst>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C58AD08-4219-3B62-A16F-1C09A890CCFF}"/>
              </a:ext>
            </a:extLst>
          </p:cNvPr>
          <p:cNvSpPr>
            <a:spLocks noGrp="1"/>
          </p:cNvSpPr>
          <p:nvPr>
            <p:ph type="sldNum" sz="quarter" idx="12"/>
          </p:nvPr>
        </p:nvSpPr>
        <p:spPr/>
        <p:txBody>
          <a:bodyPr/>
          <a:lstStyle/>
          <a:p>
            <a:fld id="{8E53D4FC-40DE-4347-A31B-FCC74DC772FE}" type="slidenum">
              <a:rPr lang="fr-FR" smtClean="0"/>
              <a:pPr/>
              <a:t>2</a:t>
            </a:fld>
            <a:endParaRPr lang="fr-FR" dirty="0"/>
          </a:p>
        </p:txBody>
      </p:sp>
      <p:pic>
        <p:nvPicPr>
          <p:cNvPr id="6" name="Image 5">
            <a:extLst>
              <a:ext uri="{FF2B5EF4-FFF2-40B4-BE49-F238E27FC236}">
                <a16:creationId xmlns:a16="http://schemas.microsoft.com/office/drawing/2014/main" id="{2E9F3955-4141-ECC7-51AF-1CAF11380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8049" y="855587"/>
            <a:ext cx="7851955" cy="3715658"/>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53229DD3-76DF-8F90-4F57-C6C7F7396040}"/>
              </a:ext>
            </a:extLst>
          </p:cNvPr>
          <p:cNvSpPr/>
          <p:nvPr/>
        </p:nvSpPr>
        <p:spPr>
          <a:xfrm>
            <a:off x="5155577" y="319088"/>
            <a:ext cx="1496898" cy="4708981"/>
          </a:xfrm>
          <a:prstGeom prst="rect">
            <a:avLst/>
          </a:prstGeom>
          <a:noFill/>
        </p:spPr>
        <p:txBody>
          <a:bodyPr wrap="square" lIns="91440" tIns="45720" rIns="91440" bIns="45720">
            <a:spAutoFit/>
          </a:bodyPr>
          <a:lstStyle/>
          <a:p>
            <a:pPr algn="ctr"/>
            <a:r>
              <a:rPr lang="fr-FR" sz="30000" b="1" dirty="0">
                <a:ln w="9525">
                  <a:solidFill>
                    <a:srgbClr val="C00000"/>
                  </a:solidFill>
                  <a:prstDash val="solid"/>
                </a:ln>
                <a:solidFill>
                  <a:srgbClr val="FFFF00"/>
                </a:solidFill>
                <a:effectLst>
                  <a:outerShdw blurRad="12700" dist="38100" dir="2700000" algn="tl" rotWithShape="0">
                    <a:schemeClr val="bg1">
                      <a:lumMod val="50000"/>
                    </a:schemeClr>
                  </a:outerShdw>
                </a:effectLst>
              </a:rPr>
              <a:t>?</a:t>
            </a:r>
            <a:endParaRPr lang="fr-FR" sz="30000" b="1" cap="none" spc="0" dirty="0">
              <a:ln w="9525">
                <a:solidFill>
                  <a:srgbClr val="C00000"/>
                </a:solidFill>
                <a:prstDash val="solid"/>
              </a:ln>
              <a:solidFill>
                <a:srgbClr val="FFFF00"/>
              </a:solidFill>
              <a:effectLst>
                <a:outerShdw blurRad="12700" dist="38100" dir="2700000" algn="tl" rotWithShape="0">
                  <a:schemeClr val="bg1">
                    <a:lumMod val="50000"/>
                  </a:schemeClr>
                </a:outerShdw>
              </a:effectLst>
            </a:endParaRPr>
          </a:p>
        </p:txBody>
      </p:sp>
      <p:sp>
        <p:nvSpPr>
          <p:cNvPr id="2" name="Espace réservé du pied de page 1">
            <a:extLst>
              <a:ext uri="{FF2B5EF4-FFF2-40B4-BE49-F238E27FC236}">
                <a16:creationId xmlns:a16="http://schemas.microsoft.com/office/drawing/2014/main" id="{79806401-214C-27AF-C146-C967E6DC6E95}"/>
              </a:ext>
            </a:extLst>
          </p:cNvPr>
          <p:cNvSpPr>
            <a:spLocks noGrp="1"/>
          </p:cNvSpPr>
          <p:nvPr>
            <p:ph type="ftr" sz="quarter" idx="11"/>
          </p:nvPr>
        </p:nvSpPr>
        <p:spPr/>
        <p:txBody>
          <a:bodyPr/>
          <a:lstStyle/>
          <a:p>
            <a:r>
              <a:rPr lang="fr-FR" dirty="0"/>
              <a:t>Guide organisateur concours maquettes - V1 février 2024</a:t>
            </a:r>
          </a:p>
        </p:txBody>
      </p:sp>
      <p:pic>
        <p:nvPicPr>
          <p:cNvPr id="3" name="Image 2" descr="Fédération Française d'Aéromodélisme">
            <a:extLst>
              <a:ext uri="{FF2B5EF4-FFF2-40B4-BE49-F238E27FC236}">
                <a16:creationId xmlns:a16="http://schemas.microsoft.com/office/drawing/2014/main" id="{79752EB3-B830-2300-2E29-591702C2B25E}"/>
              </a:ext>
            </a:extLst>
          </p:cNvPr>
          <p:cNvPicPr/>
          <p:nvPr/>
        </p:nvPicPr>
        <p:blipFill>
          <a:blip r:embed="rId3" cstate="print"/>
          <a:srcRect/>
          <a:stretch>
            <a:fillRect/>
          </a:stretch>
        </p:blipFill>
        <p:spPr bwMode="auto">
          <a:xfrm>
            <a:off x="11353800" y="135734"/>
            <a:ext cx="540284" cy="605945"/>
          </a:xfrm>
          <a:prstGeom prst="rect">
            <a:avLst/>
          </a:prstGeom>
          <a:noFill/>
        </p:spPr>
      </p:pic>
      <p:pic>
        <p:nvPicPr>
          <p:cNvPr id="5" name="Image 4">
            <a:extLst>
              <a:ext uri="{FF2B5EF4-FFF2-40B4-BE49-F238E27FC236}">
                <a16:creationId xmlns:a16="http://schemas.microsoft.com/office/drawing/2014/main" id="{E4A2FD22-106A-70F9-C930-9C96A4D112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sp>
        <p:nvSpPr>
          <p:cNvPr id="7" name="ZoneTexte 6">
            <a:extLst>
              <a:ext uri="{FF2B5EF4-FFF2-40B4-BE49-F238E27FC236}">
                <a16:creationId xmlns:a16="http://schemas.microsoft.com/office/drawing/2014/main" id="{376D868D-D1BE-2E95-07F8-692E5855553C}"/>
              </a:ext>
            </a:extLst>
          </p:cNvPr>
          <p:cNvSpPr txBox="1"/>
          <p:nvPr/>
        </p:nvSpPr>
        <p:spPr>
          <a:xfrm>
            <a:off x="680472" y="4672016"/>
            <a:ext cx="9795940" cy="1661993"/>
          </a:xfrm>
          <a:prstGeom prst="rect">
            <a:avLst/>
          </a:prstGeom>
          <a:noFill/>
        </p:spPr>
        <p:txBody>
          <a:bodyPr wrap="square">
            <a:spAutoFit/>
          </a:bodyPr>
          <a:lstStyle/>
          <a:p>
            <a:pPr lvl="1" algn="ctr">
              <a:spcAft>
                <a:spcPts val="600"/>
              </a:spcAft>
            </a:pPr>
            <a:r>
              <a:rPr lang="fr-FR" b="1" i="1" dirty="0">
                <a:solidFill>
                  <a:srgbClr val="002060"/>
                </a:solidFill>
                <a:latin typeface="Aptos" panose="020B0004020202020204" pitchFamily="34" charset="0"/>
              </a:rPr>
              <a:t>J’aimerais organiser un concours de maquettes mais par quel bout commencer ? </a:t>
            </a:r>
          </a:p>
          <a:p>
            <a:pPr lvl="1" algn="ctr">
              <a:spcAft>
                <a:spcPts val="600"/>
              </a:spcAft>
            </a:pPr>
            <a:r>
              <a:rPr lang="fr-FR" b="1" i="1" dirty="0">
                <a:solidFill>
                  <a:srgbClr val="002060"/>
                </a:solidFill>
                <a:latin typeface="Aptos" panose="020B0004020202020204" pitchFamily="34" charset="0"/>
              </a:rPr>
              <a:t>Comment ne rien oublier pour que tout se déroule au mieux ?</a:t>
            </a:r>
          </a:p>
          <a:p>
            <a:pPr lvl="1" algn="ctr">
              <a:spcAft>
                <a:spcPts val="600"/>
              </a:spcAft>
            </a:pPr>
            <a:endParaRPr lang="fr-FR" sz="1000" b="1" i="1" dirty="0">
              <a:solidFill>
                <a:srgbClr val="002060"/>
              </a:solidFill>
              <a:latin typeface="Aptos" panose="020B0004020202020204" pitchFamily="34" charset="0"/>
            </a:endParaRPr>
          </a:p>
          <a:p>
            <a:pPr lvl="1" algn="ctr">
              <a:spcAft>
                <a:spcPts val="600"/>
              </a:spcAft>
            </a:pPr>
            <a:r>
              <a:rPr lang="fr-FR" b="1" i="1" dirty="0">
                <a:solidFill>
                  <a:srgbClr val="002060"/>
                </a:solidFill>
                <a:latin typeface="Aptos" panose="020B0004020202020204" pitchFamily="34" charset="0"/>
              </a:rPr>
              <a:t>Ce guide est là pour vous aider à répondre à ces questions.</a:t>
            </a:r>
          </a:p>
          <a:p>
            <a:pPr lvl="1" algn="ctr">
              <a:spcAft>
                <a:spcPts val="600"/>
              </a:spcAft>
            </a:pPr>
            <a:r>
              <a:rPr lang="fr-FR" b="1" i="1" dirty="0">
                <a:solidFill>
                  <a:srgbClr val="002060"/>
                </a:solidFill>
                <a:latin typeface="Aptos" panose="020B0004020202020204" pitchFamily="34" charset="0"/>
              </a:rPr>
              <a:t>C’est parti ! </a:t>
            </a:r>
            <a:endParaRPr lang="fr-FR" sz="1800" b="1" i="1" dirty="0">
              <a:solidFill>
                <a:srgbClr val="002060"/>
              </a:solidFill>
              <a:latin typeface="Aptos" panose="020B0004020202020204" pitchFamily="34" charset="0"/>
            </a:endParaRPr>
          </a:p>
        </p:txBody>
      </p:sp>
    </p:spTree>
    <p:extLst>
      <p:ext uri="{BB962C8B-B14F-4D97-AF65-F5344CB8AC3E}">
        <p14:creationId xmlns:p14="http://schemas.microsoft.com/office/powerpoint/2010/main" val="2015902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D78B6-CCB9-4E09-CFE7-44403FADC4C1}"/>
            </a:ext>
          </a:extLst>
        </p:cNvPr>
        <p:cNvGrpSpPr/>
        <p:nvPr/>
      </p:nvGrpSpPr>
      <p:grpSpPr>
        <a:xfrm>
          <a:off x="0" y="0"/>
          <a:ext cx="0" cy="0"/>
          <a:chOff x="0" y="0"/>
          <a:chExt cx="0" cy="0"/>
        </a:xfrm>
      </p:grpSpPr>
      <p:sp>
        <p:nvSpPr>
          <p:cNvPr id="6" name="Espace réservé du pied de page 25">
            <a:extLst>
              <a:ext uri="{FF2B5EF4-FFF2-40B4-BE49-F238E27FC236}">
                <a16:creationId xmlns:a16="http://schemas.microsoft.com/office/drawing/2014/main" id="{C4245DF4-2237-91DE-007B-B4645D6EB591}"/>
              </a:ext>
            </a:extLst>
          </p:cNvPr>
          <p:cNvSpPr>
            <a:spLocks noGrp="1"/>
          </p:cNvSpPr>
          <p:nvPr>
            <p:ph type="ftr" sz="quarter" idx="11"/>
          </p:nvPr>
        </p:nvSpPr>
        <p:spPr>
          <a:xfrm>
            <a:off x="4648200" y="6356351"/>
            <a:ext cx="2895600" cy="365125"/>
          </a:xfrm>
        </p:spPr>
        <p:txBody>
          <a:bodyPr/>
          <a:lstStyle/>
          <a:p>
            <a:r>
              <a:rPr lang="fr-FR" dirty="0"/>
              <a:t>Guide organisateur concours maquettes - V1 février 2024</a:t>
            </a:r>
          </a:p>
        </p:txBody>
      </p:sp>
      <p:sp>
        <p:nvSpPr>
          <p:cNvPr id="3" name="Espace réservé du numéro de diapositive 2">
            <a:extLst>
              <a:ext uri="{FF2B5EF4-FFF2-40B4-BE49-F238E27FC236}">
                <a16:creationId xmlns:a16="http://schemas.microsoft.com/office/drawing/2014/main" id="{F988B1F8-AB89-F953-8F4A-163FA16D4DB2}"/>
              </a:ext>
            </a:extLst>
          </p:cNvPr>
          <p:cNvSpPr>
            <a:spLocks noGrp="1"/>
          </p:cNvSpPr>
          <p:nvPr>
            <p:ph type="sldNum" sz="quarter" idx="12"/>
          </p:nvPr>
        </p:nvSpPr>
        <p:spPr/>
        <p:txBody>
          <a:bodyPr/>
          <a:lstStyle/>
          <a:p>
            <a:fld id="{1DA736CC-248E-470D-969F-07DB84F06D5F}" type="slidenum">
              <a:rPr lang="fr-FR" smtClean="0"/>
              <a:pPr/>
              <a:t>20</a:t>
            </a:fld>
            <a:endParaRPr lang="fr-FR" dirty="0"/>
          </a:p>
        </p:txBody>
      </p:sp>
      <p:sp>
        <p:nvSpPr>
          <p:cNvPr id="10" name="ZoneTexte 9">
            <a:extLst>
              <a:ext uri="{FF2B5EF4-FFF2-40B4-BE49-F238E27FC236}">
                <a16:creationId xmlns:a16="http://schemas.microsoft.com/office/drawing/2014/main" id="{C1CC0FEB-FA66-BE96-3D48-8E015F8DB0A3}"/>
              </a:ext>
            </a:extLst>
          </p:cNvPr>
          <p:cNvSpPr txBox="1"/>
          <p:nvPr/>
        </p:nvSpPr>
        <p:spPr>
          <a:xfrm>
            <a:off x="256733" y="1660478"/>
            <a:ext cx="7957935" cy="369332"/>
          </a:xfrm>
          <a:prstGeom prst="rect">
            <a:avLst/>
          </a:prstGeom>
          <a:noFill/>
        </p:spPr>
        <p:txBody>
          <a:bodyPr wrap="square">
            <a:spAutoFit/>
          </a:bodyPr>
          <a:lstStyle/>
          <a:p>
            <a:pPr lvl="1">
              <a:spcAft>
                <a:spcPts val="600"/>
              </a:spcAft>
            </a:pPr>
            <a:r>
              <a:rPr lang="fr-FR" b="1" i="1" dirty="0">
                <a:solidFill>
                  <a:srgbClr val="0070C0"/>
                </a:solidFill>
              </a:rPr>
              <a:t>Pas obligatoire mais recommandée !</a:t>
            </a:r>
            <a:endParaRPr lang="fr-FR" sz="1400" b="1" i="1" dirty="0">
              <a:solidFill>
                <a:srgbClr val="0070C0"/>
              </a:solidFill>
            </a:endParaRPr>
          </a:p>
        </p:txBody>
      </p:sp>
      <p:sp>
        <p:nvSpPr>
          <p:cNvPr id="11" name="Rectangle 10"/>
          <p:cNvSpPr/>
          <p:nvPr/>
        </p:nvSpPr>
        <p:spPr>
          <a:xfrm>
            <a:off x="594411" y="2286640"/>
            <a:ext cx="11056816" cy="2354491"/>
          </a:xfrm>
          <a:prstGeom prst="rect">
            <a:avLst/>
          </a:prstGeom>
          <a:ln>
            <a:noFill/>
          </a:ln>
        </p:spPr>
        <p:txBody>
          <a:bodyPr wrap="square">
            <a:spAutoFit/>
          </a:bodyPr>
          <a:lstStyle/>
          <a:p>
            <a:pPr marL="0" lvl="2" indent="-285750">
              <a:spcAft>
                <a:spcPts val="600"/>
              </a:spcAft>
              <a:buFont typeface="Wingdings" panose="05000000000000000000" pitchFamily="2" charset="2"/>
              <a:buChar char="§"/>
            </a:pPr>
            <a:r>
              <a:rPr lang="fr-FR" sz="1400" i="1" dirty="0">
                <a:solidFill>
                  <a:srgbClr val="002060"/>
                </a:solidFill>
              </a:rPr>
              <a:t>En distanciel ou physique, une réunion de préparation aide à vérifier que l’essentiel est sous contrôle,</a:t>
            </a:r>
          </a:p>
          <a:p>
            <a:pPr marL="0" lvl="2" indent="-285750">
              <a:spcAft>
                <a:spcPts val="600"/>
              </a:spcAft>
              <a:buFont typeface="Wingdings" panose="05000000000000000000" pitchFamily="2" charset="2"/>
              <a:buChar char="§"/>
            </a:pPr>
            <a:r>
              <a:rPr lang="fr-FR" sz="1400" i="1" dirty="0">
                <a:solidFill>
                  <a:srgbClr val="002060"/>
                </a:solidFill>
              </a:rPr>
              <a:t>Il n’existe pas de règle mais on peut lister, sans ordre préférentiel quelques points à vérifier :</a:t>
            </a:r>
          </a:p>
          <a:p>
            <a:pPr marL="914400" lvl="4" indent="-285750">
              <a:spcAft>
                <a:spcPts val="600"/>
              </a:spcAft>
              <a:buFont typeface="Wingdings" pitchFamily="2" charset="2"/>
              <a:buChar char="ü"/>
            </a:pPr>
            <a:r>
              <a:rPr lang="fr-FR" sz="1400" i="1" dirty="0">
                <a:solidFill>
                  <a:srgbClr val="002060"/>
                </a:solidFill>
              </a:rPr>
              <a:t>Les horaires ont-ils été communiqués aux juges et aux concurrents ? </a:t>
            </a:r>
          </a:p>
          <a:p>
            <a:pPr marL="914400" lvl="4" indent="-285750">
              <a:spcAft>
                <a:spcPts val="600"/>
              </a:spcAft>
              <a:buFont typeface="Wingdings" pitchFamily="2" charset="2"/>
              <a:buChar char="ü"/>
            </a:pPr>
            <a:r>
              <a:rPr lang="fr-FR" sz="1400" i="1" dirty="0">
                <a:solidFill>
                  <a:srgbClr val="002060"/>
                </a:solidFill>
              </a:rPr>
              <a:t>L’ordre de passage pour le jugement statique et les vols est-il défini ?</a:t>
            </a:r>
          </a:p>
          <a:p>
            <a:pPr marL="914400" lvl="4" indent="-285750">
              <a:spcAft>
                <a:spcPts val="600"/>
              </a:spcAft>
              <a:buFont typeface="Wingdings" pitchFamily="2" charset="2"/>
              <a:buChar char="ü"/>
            </a:pPr>
            <a:r>
              <a:rPr lang="fr-FR" sz="1400" i="1" dirty="0">
                <a:solidFill>
                  <a:srgbClr val="002060"/>
                </a:solidFill>
              </a:rPr>
              <a:t>Le terrain est-il en état (tondu par exemple pour les pistes en herbe) ?</a:t>
            </a:r>
          </a:p>
          <a:p>
            <a:pPr marL="914400" lvl="4" indent="-285750">
              <a:spcAft>
                <a:spcPts val="600"/>
              </a:spcAft>
              <a:buFont typeface="Wingdings" pitchFamily="2" charset="2"/>
              <a:buChar char="ü"/>
            </a:pPr>
            <a:r>
              <a:rPr lang="fr-FR" sz="1400" i="1" dirty="0">
                <a:solidFill>
                  <a:srgbClr val="002060"/>
                </a:solidFill>
              </a:rPr>
              <a:t>...</a:t>
            </a:r>
          </a:p>
          <a:p>
            <a:pPr marL="457200" lvl="3" indent="-285750">
              <a:spcAft>
                <a:spcPts val="600"/>
              </a:spcAft>
              <a:buFont typeface="Wingdings" panose="05000000000000000000" pitchFamily="2" charset="2"/>
              <a:buChar char="§"/>
            </a:pPr>
            <a:endParaRPr lang="fr-FR" sz="1400" i="1" dirty="0">
              <a:solidFill>
                <a:srgbClr val="002060"/>
              </a:solidFill>
            </a:endParaRPr>
          </a:p>
          <a:p>
            <a:pPr marL="0" lvl="2" indent="-285750">
              <a:spcAft>
                <a:spcPts val="600"/>
              </a:spcAft>
              <a:buFont typeface="Wingdings" panose="05000000000000000000" pitchFamily="2" charset="2"/>
              <a:buChar char="§"/>
            </a:pPr>
            <a:endParaRPr lang="fr-FR" sz="1400" i="1" dirty="0">
              <a:solidFill>
                <a:srgbClr val="002060"/>
              </a:solidFill>
            </a:endParaRPr>
          </a:p>
        </p:txBody>
      </p:sp>
      <p:pic>
        <p:nvPicPr>
          <p:cNvPr id="4" name="Image 3" descr="Fédération Française d'Aéromodélisme">
            <a:extLst>
              <a:ext uri="{FF2B5EF4-FFF2-40B4-BE49-F238E27FC236}">
                <a16:creationId xmlns:a16="http://schemas.microsoft.com/office/drawing/2014/main" id="{FA2D62B4-8291-43EE-52F9-45D5DA2DD13A}"/>
              </a:ext>
            </a:extLst>
          </p:cNvPr>
          <p:cNvPicPr/>
          <p:nvPr/>
        </p:nvPicPr>
        <p:blipFill>
          <a:blip r:embed="rId2" cstate="print"/>
          <a:srcRect/>
          <a:stretch>
            <a:fillRect/>
          </a:stretch>
        </p:blipFill>
        <p:spPr bwMode="auto">
          <a:xfrm>
            <a:off x="11353800" y="135734"/>
            <a:ext cx="540284" cy="605945"/>
          </a:xfrm>
          <a:prstGeom prst="rect">
            <a:avLst/>
          </a:prstGeom>
          <a:noFill/>
        </p:spPr>
      </p:pic>
      <p:pic>
        <p:nvPicPr>
          <p:cNvPr id="9" name="Image 8">
            <a:extLst>
              <a:ext uri="{FF2B5EF4-FFF2-40B4-BE49-F238E27FC236}">
                <a16:creationId xmlns:a16="http://schemas.microsoft.com/office/drawing/2014/main" id="{376B3C39-B228-2091-06D6-EA00003321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grpSp>
        <p:nvGrpSpPr>
          <p:cNvPr id="2" name="Groupe 14"/>
          <p:cNvGrpSpPr/>
          <p:nvPr/>
        </p:nvGrpSpPr>
        <p:grpSpPr>
          <a:xfrm>
            <a:off x="9287140" y="266216"/>
            <a:ext cx="796531" cy="549027"/>
            <a:chOff x="5131829" y="578732"/>
            <a:chExt cx="796531" cy="549027"/>
          </a:xfrm>
        </p:grpSpPr>
        <p:sp>
          <p:nvSpPr>
            <p:cNvPr id="16" name="Flèche vers le bas 15"/>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17" name="ZoneTexte 16">
              <a:hlinkClick r:id="rId4"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sp>
        <p:nvSpPr>
          <p:cNvPr id="12" name="Rectangle : coins arrondis 15">
            <a:extLst>
              <a:ext uri="{FF2B5EF4-FFF2-40B4-BE49-F238E27FC236}">
                <a16:creationId xmlns:a16="http://schemas.microsoft.com/office/drawing/2014/main" id="{AF518758-7050-F1E5-A813-BB78FF073A26}"/>
              </a:ext>
            </a:extLst>
          </p:cNvPr>
          <p:cNvSpPr/>
          <p:nvPr/>
        </p:nvSpPr>
        <p:spPr>
          <a:xfrm>
            <a:off x="2746578" y="374725"/>
            <a:ext cx="2137937"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os"/>
              </a:rPr>
              <a:t>Dois-je organiser une réunion de préparation ?</a:t>
            </a:r>
          </a:p>
        </p:txBody>
      </p:sp>
    </p:spTree>
    <p:extLst>
      <p:ext uri="{BB962C8B-B14F-4D97-AF65-F5344CB8AC3E}">
        <p14:creationId xmlns:p14="http://schemas.microsoft.com/office/powerpoint/2010/main" val="361072223"/>
      </p:ext>
    </p:extLst>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D78B6-CCB9-4E09-CFE7-44403FADC4C1}"/>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2E9F3955-4141-ECC7-51AF-1CAF11380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136" y="1770742"/>
            <a:ext cx="7851955" cy="3715658"/>
          </a:xfrm>
          <a:prstGeom prst="rect">
            <a:avLst/>
          </a:prstGeom>
          <a:ln>
            <a:noFill/>
          </a:ln>
          <a:effectLst>
            <a:outerShdw blurRad="292100" dist="139700" dir="2700000" algn="tl" rotWithShape="0">
              <a:srgbClr val="333333">
                <a:alpha val="65000"/>
              </a:srgbClr>
            </a:outerShdw>
          </a:effectLst>
        </p:spPr>
      </p:pic>
      <p:sp>
        <p:nvSpPr>
          <p:cNvPr id="6" name="Espace réservé du pied de page 25">
            <a:extLst>
              <a:ext uri="{FF2B5EF4-FFF2-40B4-BE49-F238E27FC236}">
                <a16:creationId xmlns:a16="http://schemas.microsoft.com/office/drawing/2014/main" id="{C4245DF4-2237-91DE-007B-B4645D6EB591}"/>
              </a:ext>
            </a:extLst>
          </p:cNvPr>
          <p:cNvSpPr>
            <a:spLocks noGrp="1"/>
          </p:cNvSpPr>
          <p:nvPr>
            <p:ph type="ftr" sz="quarter" idx="11"/>
          </p:nvPr>
        </p:nvSpPr>
        <p:spPr>
          <a:xfrm>
            <a:off x="4648200" y="6356351"/>
            <a:ext cx="2895600" cy="365125"/>
          </a:xfrm>
        </p:spPr>
        <p:txBody>
          <a:bodyPr/>
          <a:lstStyle/>
          <a:p>
            <a:r>
              <a:rPr lang="fr-FR" dirty="0"/>
              <a:t>Guide organisateur concours maquettes - V1 février 2024</a:t>
            </a:r>
          </a:p>
        </p:txBody>
      </p:sp>
      <p:sp>
        <p:nvSpPr>
          <p:cNvPr id="3" name="Espace réservé du numéro de diapositive 2">
            <a:extLst>
              <a:ext uri="{FF2B5EF4-FFF2-40B4-BE49-F238E27FC236}">
                <a16:creationId xmlns:a16="http://schemas.microsoft.com/office/drawing/2014/main" id="{F988B1F8-AB89-F953-8F4A-163FA16D4DB2}"/>
              </a:ext>
            </a:extLst>
          </p:cNvPr>
          <p:cNvSpPr>
            <a:spLocks noGrp="1"/>
          </p:cNvSpPr>
          <p:nvPr>
            <p:ph type="sldNum" sz="quarter" idx="12"/>
          </p:nvPr>
        </p:nvSpPr>
        <p:spPr/>
        <p:txBody>
          <a:bodyPr/>
          <a:lstStyle/>
          <a:p>
            <a:fld id="{1DA736CC-248E-470D-969F-07DB84F06D5F}" type="slidenum">
              <a:rPr lang="fr-FR" smtClean="0"/>
              <a:pPr/>
              <a:t>21</a:t>
            </a:fld>
            <a:endParaRPr lang="fr-FR" dirty="0"/>
          </a:p>
        </p:txBody>
      </p:sp>
      <p:pic>
        <p:nvPicPr>
          <p:cNvPr id="4" name="Image 3" descr="Fédération Française d'Aéromodélisme">
            <a:extLst>
              <a:ext uri="{FF2B5EF4-FFF2-40B4-BE49-F238E27FC236}">
                <a16:creationId xmlns:a16="http://schemas.microsoft.com/office/drawing/2014/main" id="{FA2D62B4-8291-43EE-52F9-45D5DA2DD13A}"/>
              </a:ext>
            </a:extLst>
          </p:cNvPr>
          <p:cNvPicPr/>
          <p:nvPr/>
        </p:nvPicPr>
        <p:blipFill>
          <a:blip r:embed="rId3" cstate="print"/>
          <a:srcRect/>
          <a:stretch>
            <a:fillRect/>
          </a:stretch>
        </p:blipFill>
        <p:spPr bwMode="auto">
          <a:xfrm>
            <a:off x="11353800" y="135734"/>
            <a:ext cx="540284" cy="605945"/>
          </a:xfrm>
          <a:prstGeom prst="rect">
            <a:avLst/>
          </a:prstGeom>
          <a:noFill/>
        </p:spPr>
      </p:pic>
      <p:pic>
        <p:nvPicPr>
          <p:cNvPr id="9" name="Image 8">
            <a:extLst>
              <a:ext uri="{FF2B5EF4-FFF2-40B4-BE49-F238E27FC236}">
                <a16:creationId xmlns:a16="http://schemas.microsoft.com/office/drawing/2014/main" id="{376B3C39-B228-2091-06D6-EA00003321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grpSp>
        <p:nvGrpSpPr>
          <p:cNvPr id="2" name="Groupe 14"/>
          <p:cNvGrpSpPr/>
          <p:nvPr/>
        </p:nvGrpSpPr>
        <p:grpSpPr>
          <a:xfrm>
            <a:off x="9287140" y="266216"/>
            <a:ext cx="796531" cy="549027"/>
            <a:chOff x="5131829" y="578732"/>
            <a:chExt cx="796531" cy="549027"/>
          </a:xfrm>
        </p:grpSpPr>
        <p:sp>
          <p:nvSpPr>
            <p:cNvPr id="16" name="Flèche vers le bas 15"/>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17" name="ZoneTexte 16">
              <a:hlinkClick r:id="rId5"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sp>
        <p:nvSpPr>
          <p:cNvPr id="13" name="ZoneTexte 12">
            <a:extLst>
              <a:ext uri="{FF2B5EF4-FFF2-40B4-BE49-F238E27FC236}">
                <a16:creationId xmlns:a16="http://schemas.microsoft.com/office/drawing/2014/main" id="{376D868D-D1BE-2E95-07F8-692E5855553C}"/>
              </a:ext>
            </a:extLst>
          </p:cNvPr>
          <p:cNvSpPr txBox="1"/>
          <p:nvPr/>
        </p:nvSpPr>
        <p:spPr>
          <a:xfrm rot="20233085">
            <a:off x="457620" y="1346507"/>
            <a:ext cx="3910635" cy="523220"/>
          </a:xfrm>
          <a:prstGeom prst="rect">
            <a:avLst/>
          </a:prstGeom>
          <a:noFill/>
        </p:spPr>
        <p:txBody>
          <a:bodyPr wrap="square">
            <a:spAutoFit/>
          </a:bodyPr>
          <a:lstStyle/>
          <a:p>
            <a:pPr lvl="1">
              <a:spcAft>
                <a:spcPts val="600"/>
              </a:spcAft>
            </a:pPr>
            <a:r>
              <a:rPr lang="fr-FR" sz="2800" b="1" i="1" dirty="0">
                <a:solidFill>
                  <a:srgbClr val="002060"/>
                </a:solidFill>
                <a:latin typeface="Aptos" panose="020B0004020202020204" pitchFamily="34" charset="0"/>
              </a:rPr>
              <a:t>Tout est paré ! ?</a:t>
            </a:r>
          </a:p>
        </p:txBody>
      </p:sp>
      <p:sp>
        <p:nvSpPr>
          <p:cNvPr id="15" name="ZoneTexte 14">
            <a:extLst>
              <a:ext uri="{FF2B5EF4-FFF2-40B4-BE49-F238E27FC236}">
                <a16:creationId xmlns:a16="http://schemas.microsoft.com/office/drawing/2014/main" id="{376D868D-D1BE-2E95-07F8-692E5855553C}"/>
              </a:ext>
            </a:extLst>
          </p:cNvPr>
          <p:cNvSpPr txBox="1"/>
          <p:nvPr/>
        </p:nvSpPr>
        <p:spPr>
          <a:xfrm rot="20233085">
            <a:off x="7670576" y="5399576"/>
            <a:ext cx="3910635" cy="523220"/>
          </a:xfrm>
          <a:prstGeom prst="rect">
            <a:avLst/>
          </a:prstGeom>
          <a:noFill/>
        </p:spPr>
        <p:txBody>
          <a:bodyPr wrap="square">
            <a:spAutoFit/>
          </a:bodyPr>
          <a:lstStyle/>
          <a:p>
            <a:pPr lvl="1">
              <a:spcAft>
                <a:spcPts val="600"/>
              </a:spcAft>
            </a:pPr>
            <a:r>
              <a:rPr lang="fr-FR" sz="2800" b="1" i="1" dirty="0">
                <a:solidFill>
                  <a:srgbClr val="002060"/>
                </a:solidFill>
                <a:latin typeface="Aptos" panose="020B0004020202020204" pitchFamily="34" charset="0"/>
              </a:rPr>
              <a:t>Et bien bons vols !</a:t>
            </a:r>
          </a:p>
        </p:txBody>
      </p:sp>
    </p:spTree>
    <p:extLst>
      <p:ext uri="{BB962C8B-B14F-4D97-AF65-F5344CB8AC3E}">
        <p14:creationId xmlns:p14="http://schemas.microsoft.com/office/powerpoint/2010/main" val="361072223"/>
      </p:ext>
    </p:extLst>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95953-0196-6AD9-7EE4-786EFDBC8E6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1AAACEC-B3E9-B07A-1775-9E5ADA0C035C}"/>
              </a:ext>
            </a:extLst>
          </p:cNvPr>
          <p:cNvSpPr>
            <a:spLocks noGrp="1"/>
          </p:cNvSpPr>
          <p:nvPr>
            <p:ph type="sldNum" sz="quarter" idx="12"/>
          </p:nvPr>
        </p:nvSpPr>
        <p:spPr/>
        <p:txBody>
          <a:bodyPr/>
          <a:lstStyle/>
          <a:p>
            <a:fld id="{8E53D4FC-40DE-4347-A31B-FCC74DC772FE}" type="slidenum">
              <a:rPr lang="fr-FR" smtClean="0">
                <a:latin typeface="Aptos" panose="020B0004020202020204" pitchFamily="34" charset="0"/>
              </a:rPr>
              <a:pPr/>
              <a:t>3</a:t>
            </a:fld>
            <a:endParaRPr lang="fr-FR" dirty="0">
              <a:latin typeface="Aptos" panose="020B0004020202020204" pitchFamily="34" charset="0"/>
            </a:endParaRPr>
          </a:p>
        </p:txBody>
      </p:sp>
      <p:pic>
        <p:nvPicPr>
          <p:cNvPr id="6" name="Image 5">
            <a:extLst>
              <a:ext uri="{FF2B5EF4-FFF2-40B4-BE49-F238E27FC236}">
                <a16:creationId xmlns:a16="http://schemas.microsoft.com/office/drawing/2014/main" id="{55E4C65B-0111-F0CE-D96B-E4BC4B1F7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2621" y="2444330"/>
            <a:ext cx="5389111" cy="2550204"/>
          </a:xfrm>
          <a:prstGeom prst="rect">
            <a:avLst/>
          </a:prstGeom>
          <a:ln>
            <a:noFill/>
          </a:ln>
          <a:effectLst>
            <a:softEdge rad="112500"/>
          </a:effectLst>
        </p:spPr>
      </p:pic>
      <p:sp>
        <p:nvSpPr>
          <p:cNvPr id="2" name="Rectangle : coins arrondis 1">
            <a:hlinkClick r:id="rId3" action="ppaction://hlinksldjump"/>
            <a:extLst>
              <a:ext uri="{FF2B5EF4-FFF2-40B4-BE49-F238E27FC236}">
                <a16:creationId xmlns:a16="http://schemas.microsoft.com/office/drawing/2014/main" id="{B2E158CC-F1F0-EE69-08C3-82281609BE47}"/>
              </a:ext>
            </a:extLst>
          </p:cNvPr>
          <p:cNvSpPr/>
          <p:nvPr/>
        </p:nvSpPr>
        <p:spPr>
          <a:xfrm>
            <a:off x="2552277" y="1287948"/>
            <a:ext cx="1183348"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Combien de juges ?</a:t>
            </a:r>
          </a:p>
          <a:p>
            <a:pPr algn="ctr"/>
            <a:r>
              <a:rPr lang="fr-FR" sz="1000" b="1" dirty="0">
                <a:solidFill>
                  <a:srgbClr val="002060"/>
                </a:solidFill>
                <a:latin typeface="Aptos"/>
              </a:rPr>
              <a:t>Comment les contacter ?</a:t>
            </a:r>
          </a:p>
        </p:txBody>
      </p:sp>
      <p:sp>
        <p:nvSpPr>
          <p:cNvPr id="3" name="Rectangle : coins arrondis 2">
            <a:hlinkClick r:id="rId4" action="ppaction://hlinksldjump"/>
            <a:extLst>
              <a:ext uri="{FF2B5EF4-FFF2-40B4-BE49-F238E27FC236}">
                <a16:creationId xmlns:a16="http://schemas.microsoft.com/office/drawing/2014/main" id="{1BBD786B-8468-7BD4-59AA-5ADE87F961AC}"/>
              </a:ext>
            </a:extLst>
          </p:cNvPr>
          <p:cNvSpPr/>
          <p:nvPr/>
        </p:nvSpPr>
        <p:spPr>
          <a:xfrm>
            <a:off x="5858794" y="5253732"/>
            <a:ext cx="1183863"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Quel logiciel pour le classement ?</a:t>
            </a:r>
          </a:p>
        </p:txBody>
      </p:sp>
      <p:sp>
        <p:nvSpPr>
          <p:cNvPr id="5" name="Rectangle : coins arrondis 4">
            <a:hlinkClick r:id="rId5" action="ppaction://hlinksldjump"/>
            <a:extLst>
              <a:ext uri="{FF2B5EF4-FFF2-40B4-BE49-F238E27FC236}">
                <a16:creationId xmlns:a16="http://schemas.microsoft.com/office/drawing/2014/main" id="{4C575905-2DA0-1921-A448-93BF7DFB6422}"/>
              </a:ext>
            </a:extLst>
          </p:cNvPr>
          <p:cNvSpPr/>
          <p:nvPr/>
        </p:nvSpPr>
        <p:spPr>
          <a:xfrm>
            <a:off x="5864878" y="1281026"/>
            <a:ext cx="1183863"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Quels types d’appareils accepter ?</a:t>
            </a:r>
          </a:p>
        </p:txBody>
      </p:sp>
      <p:sp>
        <p:nvSpPr>
          <p:cNvPr id="7" name="Rectangle : coins arrondis 6">
            <a:hlinkClick r:id="rId6" action="ppaction://hlinksldjump"/>
            <a:extLst>
              <a:ext uri="{FF2B5EF4-FFF2-40B4-BE49-F238E27FC236}">
                <a16:creationId xmlns:a16="http://schemas.microsoft.com/office/drawing/2014/main" id="{5E5334CD-7C91-E584-B61C-4D7C132CB0AA}"/>
              </a:ext>
            </a:extLst>
          </p:cNvPr>
          <p:cNvSpPr/>
          <p:nvPr/>
        </p:nvSpPr>
        <p:spPr>
          <a:xfrm>
            <a:off x="876470" y="3952814"/>
            <a:ext cx="1176994" cy="8384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Quel matériel prévoir ?</a:t>
            </a:r>
          </a:p>
        </p:txBody>
      </p:sp>
      <p:sp>
        <p:nvSpPr>
          <p:cNvPr id="9" name="Rectangle : coins arrondis 8">
            <a:hlinkClick r:id="rId7" action="ppaction://hlinksldjump"/>
            <a:extLst>
              <a:ext uri="{FF2B5EF4-FFF2-40B4-BE49-F238E27FC236}">
                <a16:creationId xmlns:a16="http://schemas.microsoft.com/office/drawing/2014/main" id="{5FC859E9-409A-0520-4345-D42B306E721F}"/>
              </a:ext>
            </a:extLst>
          </p:cNvPr>
          <p:cNvSpPr/>
          <p:nvPr/>
        </p:nvSpPr>
        <p:spPr>
          <a:xfrm>
            <a:off x="7518492" y="1290852"/>
            <a:ext cx="1183863"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Ou déclarer mon concours ?</a:t>
            </a:r>
          </a:p>
        </p:txBody>
      </p:sp>
      <p:sp>
        <p:nvSpPr>
          <p:cNvPr id="10" name="Rectangle : coins arrondis 9">
            <a:hlinkClick r:id="rId4" action="ppaction://hlinksldjump"/>
            <a:extLst>
              <a:ext uri="{FF2B5EF4-FFF2-40B4-BE49-F238E27FC236}">
                <a16:creationId xmlns:a16="http://schemas.microsoft.com/office/drawing/2014/main" id="{02822993-F23F-12F5-6CF1-B6D9A576A61B}"/>
              </a:ext>
            </a:extLst>
          </p:cNvPr>
          <p:cNvSpPr/>
          <p:nvPr/>
        </p:nvSpPr>
        <p:spPr>
          <a:xfrm>
            <a:off x="7496578" y="5253732"/>
            <a:ext cx="1183863"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Quel mode d’inscription ?</a:t>
            </a:r>
          </a:p>
        </p:txBody>
      </p:sp>
      <p:sp>
        <p:nvSpPr>
          <p:cNvPr id="11" name="Rectangle : coins arrondis 10">
            <a:hlinkClick r:id="rId8" action="ppaction://hlinksldjump"/>
            <a:extLst>
              <a:ext uri="{FF2B5EF4-FFF2-40B4-BE49-F238E27FC236}">
                <a16:creationId xmlns:a16="http://schemas.microsoft.com/office/drawing/2014/main" id="{DFA1157A-2D95-F2D0-6775-205F5EDAB00F}"/>
              </a:ext>
            </a:extLst>
          </p:cNvPr>
          <p:cNvSpPr/>
          <p:nvPr/>
        </p:nvSpPr>
        <p:spPr>
          <a:xfrm>
            <a:off x="9181953" y="3961349"/>
            <a:ext cx="1163631" cy="8384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Ou trouver les règlements ?</a:t>
            </a:r>
          </a:p>
        </p:txBody>
      </p:sp>
      <p:sp>
        <p:nvSpPr>
          <p:cNvPr id="12" name="Rectangle : coins arrondis 11">
            <a:hlinkClick r:id="rId9" action="ppaction://hlinksldjump"/>
            <a:extLst>
              <a:ext uri="{FF2B5EF4-FFF2-40B4-BE49-F238E27FC236}">
                <a16:creationId xmlns:a16="http://schemas.microsoft.com/office/drawing/2014/main" id="{545EF778-FED0-F7E9-5C3E-801DEBEF6EE7}"/>
              </a:ext>
            </a:extLst>
          </p:cNvPr>
          <p:cNvSpPr/>
          <p:nvPr/>
        </p:nvSpPr>
        <p:spPr>
          <a:xfrm>
            <a:off x="9166114" y="2705476"/>
            <a:ext cx="1183863" cy="8384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Quelle type de  manifestation : Rencontre ?</a:t>
            </a:r>
          </a:p>
          <a:p>
            <a:pPr algn="ctr"/>
            <a:r>
              <a:rPr lang="fr-FR" sz="1000" b="1" dirty="0">
                <a:solidFill>
                  <a:srgbClr val="002060"/>
                </a:solidFill>
                <a:latin typeface="Aptos"/>
              </a:rPr>
              <a:t>Concours ?</a:t>
            </a:r>
          </a:p>
        </p:txBody>
      </p:sp>
      <p:sp>
        <p:nvSpPr>
          <p:cNvPr id="13" name="Rectangle : coins arrondis 12">
            <a:hlinkClick r:id="rId10" action="ppaction://hlinksldjump"/>
            <a:extLst>
              <a:ext uri="{FF2B5EF4-FFF2-40B4-BE49-F238E27FC236}">
                <a16:creationId xmlns:a16="http://schemas.microsoft.com/office/drawing/2014/main" id="{C2F447E2-536B-A325-AD50-EF74D916B3FA}"/>
              </a:ext>
            </a:extLst>
          </p:cNvPr>
          <p:cNvSpPr/>
          <p:nvPr/>
        </p:nvSpPr>
        <p:spPr>
          <a:xfrm>
            <a:off x="4211947" y="1295041"/>
            <a:ext cx="1177249"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Quelle date choisir ? </a:t>
            </a:r>
          </a:p>
          <a:p>
            <a:pPr algn="ctr"/>
            <a:r>
              <a:rPr lang="fr-FR" sz="1000" b="1" dirty="0">
                <a:solidFill>
                  <a:srgbClr val="002060"/>
                </a:solidFill>
                <a:latin typeface="Aptos"/>
              </a:rPr>
              <a:t>Sur 1 ou 2 jours ?</a:t>
            </a:r>
          </a:p>
        </p:txBody>
      </p:sp>
      <p:sp>
        <p:nvSpPr>
          <p:cNvPr id="15" name="Rectangle : coins arrondis 14">
            <a:hlinkClick r:id="rId11" action="ppaction://hlinksldjump"/>
            <a:extLst>
              <a:ext uri="{FF2B5EF4-FFF2-40B4-BE49-F238E27FC236}">
                <a16:creationId xmlns:a16="http://schemas.microsoft.com/office/drawing/2014/main" id="{F4F0180A-BA29-2B01-0DA2-5F9ED555DC93}"/>
              </a:ext>
            </a:extLst>
          </p:cNvPr>
          <p:cNvSpPr/>
          <p:nvPr/>
        </p:nvSpPr>
        <p:spPr>
          <a:xfrm>
            <a:off x="2535312" y="5253732"/>
            <a:ext cx="1178427"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Quel ordre de passage ?</a:t>
            </a:r>
          </a:p>
        </p:txBody>
      </p:sp>
      <p:sp>
        <p:nvSpPr>
          <p:cNvPr id="16" name="Rectangle : coins arrondis 15">
            <a:hlinkClick r:id="rId12" action="ppaction://hlinksldjump"/>
            <a:extLst>
              <a:ext uri="{FF2B5EF4-FFF2-40B4-BE49-F238E27FC236}">
                <a16:creationId xmlns:a16="http://schemas.microsoft.com/office/drawing/2014/main" id="{AF518758-7050-F1E5-A813-BB78FF073A26}"/>
              </a:ext>
            </a:extLst>
          </p:cNvPr>
          <p:cNvSpPr/>
          <p:nvPr/>
        </p:nvSpPr>
        <p:spPr>
          <a:xfrm>
            <a:off x="873036" y="2721114"/>
            <a:ext cx="1183863" cy="8384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Dois-je organiser une réunion de préparation ?</a:t>
            </a:r>
          </a:p>
        </p:txBody>
      </p:sp>
      <p:sp>
        <p:nvSpPr>
          <p:cNvPr id="23" name="Espace réservé du pied de page 22">
            <a:extLst>
              <a:ext uri="{FF2B5EF4-FFF2-40B4-BE49-F238E27FC236}">
                <a16:creationId xmlns:a16="http://schemas.microsoft.com/office/drawing/2014/main" id="{92C83BAF-04F1-B650-CDE2-A136542BEC94}"/>
              </a:ext>
            </a:extLst>
          </p:cNvPr>
          <p:cNvSpPr>
            <a:spLocks noGrp="1"/>
          </p:cNvSpPr>
          <p:nvPr>
            <p:ph type="ftr" sz="quarter" idx="11"/>
          </p:nvPr>
        </p:nvSpPr>
        <p:spPr/>
        <p:txBody>
          <a:bodyPr/>
          <a:lstStyle/>
          <a:p>
            <a:r>
              <a:rPr lang="fr-FR" dirty="0">
                <a:latin typeface="Aptos" panose="020B0004020202020204" pitchFamily="34" charset="0"/>
              </a:rPr>
              <a:t>Guide organisateur concours maquettes - V1 février 2024</a:t>
            </a:r>
          </a:p>
        </p:txBody>
      </p:sp>
      <p:sp>
        <p:nvSpPr>
          <p:cNvPr id="29" name="Rectangle : coins arrondis 28">
            <a:hlinkClick r:id="rId13" action="ppaction://hlinksldjump"/>
            <a:extLst>
              <a:ext uri="{FF2B5EF4-FFF2-40B4-BE49-F238E27FC236}">
                <a16:creationId xmlns:a16="http://schemas.microsoft.com/office/drawing/2014/main" id="{132FF0C0-6BEF-A6FD-C8C3-6BC919CC8069}"/>
              </a:ext>
            </a:extLst>
          </p:cNvPr>
          <p:cNvSpPr/>
          <p:nvPr/>
        </p:nvSpPr>
        <p:spPr>
          <a:xfrm>
            <a:off x="9193189" y="1290851"/>
            <a:ext cx="1163631"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Comment faire connaitre mon concours ?</a:t>
            </a:r>
          </a:p>
        </p:txBody>
      </p:sp>
      <p:sp>
        <p:nvSpPr>
          <p:cNvPr id="30" name="Rectangle 29"/>
          <p:cNvSpPr/>
          <p:nvPr/>
        </p:nvSpPr>
        <p:spPr>
          <a:xfrm>
            <a:off x="203199" y="562766"/>
            <a:ext cx="10842171" cy="600164"/>
          </a:xfrm>
          <a:prstGeom prst="rect">
            <a:avLst/>
          </a:prstGeom>
        </p:spPr>
        <p:txBody>
          <a:bodyPr wrap="square">
            <a:spAutoFit/>
          </a:bodyPr>
          <a:lstStyle/>
          <a:p>
            <a:pPr lvl="1" algn="ctr">
              <a:spcAft>
                <a:spcPts val="600"/>
              </a:spcAft>
            </a:pPr>
            <a:r>
              <a:rPr lang="fr-FR" sz="1400" b="1" i="1" dirty="0">
                <a:solidFill>
                  <a:srgbClr val="0070C0"/>
                </a:solidFill>
              </a:rPr>
              <a:t>Nous vous proposons un parcours fléché.</a:t>
            </a:r>
          </a:p>
          <a:p>
            <a:pPr lvl="1" algn="ctr">
              <a:spcAft>
                <a:spcPts val="600"/>
              </a:spcAft>
            </a:pPr>
            <a:r>
              <a:rPr lang="fr-FR" sz="1400" b="1" i="1" dirty="0">
                <a:solidFill>
                  <a:srgbClr val="0070C0"/>
                </a:solidFill>
              </a:rPr>
              <a:t>Un clic sur une case </a:t>
            </a:r>
            <a:r>
              <a:rPr lang="fr-FR" sz="1200" i="1" dirty="0">
                <a:solidFill>
                  <a:srgbClr val="0070C0"/>
                </a:solidFill>
              </a:rPr>
              <a:t>(en mode diaporama) </a:t>
            </a:r>
            <a:r>
              <a:rPr lang="fr-FR" sz="1400" b="1" i="1" dirty="0">
                <a:solidFill>
                  <a:srgbClr val="0070C0"/>
                </a:solidFill>
              </a:rPr>
              <a:t>amène à la page concernée.</a:t>
            </a:r>
          </a:p>
        </p:txBody>
      </p:sp>
      <p:sp>
        <p:nvSpPr>
          <p:cNvPr id="31" name="Rectangle : coins arrondis 28">
            <a:hlinkClick r:id="rId14" action="ppaction://hlinksldjump"/>
            <a:extLst>
              <a:ext uri="{FF2B5EF4-FFF2-40B4-BE49-F238E27FC236}">
                <a16:creationId xmlns:a16="http://schemas.microsoft.com/office/drawing/2014/main" id="{132FF0C0-6BEF-A6FD-C8C3-6BC919CC8069}"/>
              </a:ext>
            </a:extLst>
          </p:cNvPr>
          <p:cNvSpPr/>
          <p:nvPr/>
        </p:nvSpPr>
        <p:spPr>
          <a:xfrm>
            <a:off x="873036" y="5253732"/>
            <a:ext cx="1163631"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Quel sont les rôles à définir ?</a:t>
            </a:r>
          </a:p>
        </p:txBody>
      </p:sp>
      <p:sp>
        <p:nvSpPr>
          <p:cNvPr id="32" name="Rectangle : coins arrondis 28">
            <a:hlinkClick r:id="rId15" action="ppaction://hlinksldjump"/>
            <a:extLst>
              <a:ext uri="{FF2B5EF4-FFF2-40B4-BE49-F238E27FC236}">
                <a16:creationId xmlns:a16="http://schemas.microsoft.com/office/drawing/2014/main" id="{132FF0C0-6BEF-A6FD-C8C3-6BC919CC8069}"/>
              </a:ext>
            </a:extLst>
          </p:cNvPr>
          <p:cNvSpPr/>
          <p:nvPr/>
        </p:nvSpPr>
        <p:spPr>
          <a:xfrm>
            <a:off x="9177794" y="5265882"/>
            <a:ext cx="1173602"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Quels sont les temps clefs ?</a:t>
            </a:r>
          </a:p>
        </p:txBody>
      </p:sp>
      <p:pic>
        <p:nvPicPr>
          <p:cNvPr id="35" name="Image 34" descr="Fédération Française d'Aéromodélisme">
            <a:extLst>
              <a:ext uri="{FF2B5EF4-FFF2-40B4-BE49-F238E27FC236}">
                <a16:creationId xmlns:a16="http://schemas.microsoft.com/office/drawing/2014/main" id="{F8E5A8F9-953C-B213-B807-F2426ED6284F}"/>
              </a:ext>
            </a:extLst>
          </p:cNvPr>
          <p:cNvPicPr/>
          <p:nvPr/>
        </p:nvPicPr>
        <p:blipFill>
          <a:blip r:embed="rId16" cstate="print"/>
          <a:srcRect/>
          <a:stretch>
            <a:fillRect/>
          </a:stretch>
        </p:blipFill>
        <p:spPr bwMode="auto">
          <a:xfrm>
            <a:off x="11353800" y="135734"/>
            <a:ext cx="540284" cy="605945"/>
          </a:xfrm>
          <a:prstGeom prst="rect">
            <a:avLst/>
          </a:prstGeom>
          <a:noFill/>
        </p:spPr>
      </p:pic>
      <p:pic>
        <p:nvPicPr>
          <p:cNvPr id="36" name="Image 35">
            <a:extLst>
              <a:ext uri="{FF2B5EF4-FFF2-40B4-BE49-F238E27FC236}">
                <a16:creationId xmlns:a16="http://schemas.microsoft.com/office/drawing/2014/main" id="{76A684D0-BBF7-E2E9-0F67-A6C945FF5B2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sp>
        <p:nvSpPr>
          <p:cNvPr id="14" name="Rectangle : coins arrondis 13">
            <a:hlinkClick r:id="rId18" action="ppaction://hlinksldjump"/>
            <a:extLst>
              <a:ext uri="{FF2B5EF4-FFF2-40B4-BE49-F238E27FC236}">
                <a16:creationId xmlns:a16="http://schemas.microsoft.com/office/drawing/2014/main" id="{18475077-58F7-11C0-45CF-0C471145369F}"/>
              </a:ext>
            </a:extLst>
          </p:cNvPr>
          <p:cNvSpPr/>
          <p:nvPr/>
        </p:nvSpPr>
        <p:spPr>
          <a:xfrm>
            <a:off x="4198920" y="5244432"/>
            <a:ext cx="1179372"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rgbClr val="002060"/>
                </a:solidFill>
                <a:latin typeface="Aptos"/>
              </a:rPr>
              <a:t>Combien de sessions de vol peut-on prévoir ?</a:t>
            </a:r>
          </a:p>
        </p:txBody>
      </p:sp>
      <p:sp>
        <p:nvSpPr>
          <p:cNvPr id="18" name="Rectangle : coins arrondis 17">
            <a:hlinkClick r:id="rId19" action="ppaction://hlinksldjump"/>
            <a:extLst>
              <a:ext uri="{FF2B5EF4-FFF2-40B4-BE49-F238E27FC236}">
                <a16:creationId xmlns:a16="http://schemas.microsoft.com/office/drawing/2014/main" id="{E65FF0D6-66E3-E047-7A3C-B9A8A3A6C18D}"/>
              </a:ext>
            </a:extLst>
          </p:cNvPr>
          <p:cNvSpPr/>
          <p:nvPr/>
        </p:nvSpPr>
        <p:spPr>
          <a:xfrm>
            <a:off x="875345" y="1306488"/>
            <a:ext cx="1183863" cy="998583"/>
          </a:xfrm>
          <a:prstGeom prst="round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chemeClr val="bg1"/>
                </a:solidFill>
                <a:latin typeface="Aptos"/>
              </a:rPr>
              <a:t>Par où </a:t>
            </a:r>
          </a:p>
          <a:p>
            <a:pPr algn="ctr"/>
            <a:r>
              <a:rPr lang="fr-FR" sz="1000" b="1" dirty="0">
                <a:solidFill>
                  <a:schemeClr val="bg1"/>
                </a:solidFill>
                <a:latin typeface="Aptos"/>
              </a:rPr>
              <a:t>commencer ?</a:t>
            </a:r>
          </a:p>
        </p:txBody>
      </p:sp>
      <p:sp>
        <p:nvSpPr>
          <p:cNvPr id="20" name="Flèche : droite 19">
            <a:extLst>
              <a:ext uri="{FF2B5EF4-FFF2-40B4-BE49-F238E27FC236}">
                <a16:creationId xmlns:a16="http://schemas.microsoft.com/office/drawing/2014/main" id="{C535FF83-D19D-DC2B-3508-772AE2E82374}"/>
              </a:ext>
            </a:extLst>
          </p:cNvPr>
          <p:cNvSpPr/>
          <p:nvPr/>
        </p:nvSpPr>
        <p:spPr>
          <a:xfrm>
            <a:off x="2134717" y="1633044"/>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49" name="Flèche : droite 48">
            <a:extLst>
              <a:ext uri="{FF2B5EF4-FFF2-40B4-BE49-F238E27FC236}">
                <a16:creationId xmlns:a16="http://schemas.microsoft.com/office/drawing/2014/main" id="{AA20035B-CF7D-D59B-22E4-15DFA8F2E96D}"/>
              </a:ext>
            </a:extLst>
          </p:cNvPr>
          <p:cNvSpPr/>
          <p:nvPr/>
        </p:nvSpPr>
        <p:spPr>
          <a:xfrm>
            <a:off x="3788577" y="1634586"/>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50" name="Flèche : droite 49">
            <a:extLst>
              <a:ext uri="{FF2B5EF4-FFF2-40B4-BE49-F238E27FC236}">
                <a16:creationId xmlns:a16="http://schemas.microsoft.com/office/drawing/2014/main" id="{33B50C4B-8CE5-2420-F14C-76F7A03449D1}"/>
              </a:ext>
            </a:extLst>
          </p:cNvPr>
          <p:cNvSpPr/>
          <p:nvPr/>
        </p:nvSpPr>
        <p:spPr>
          <a:xfrm>
            <a:off x="7101693" y="1634641"/>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51" name="Flèche : droite 50">
            <a:extLst>
              <a:ext uri="{FF2B5EF4-FFF2-40B4-BE49-F238E27FC236}">
                <a16:creationId xmlns:a16="http://schemas.microsoft.com/office/drawing/2014/main" id="{EFC9C959-70F7-58E6-A64A-3DF041497F8B}"/>
              </a:ext>
            </a:extLst>
          </p:cNvPr>
          <p:cNvSpPr/>
          <p:nvPr/>
        </p:nvSpPr>
        <p:spPr>
          <a:xfrm>
            <a:off x="5441695" y="1647943"/>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52" name="Flèche : droite 51">
            <a:extLst>
              <a:ext uri="{FF2B5EF4-FFF2-40B4-BE49-F238E27FC236}">
                <a16:creationId xmlns:a16="http://schemas.microsoft.com/office/drawing/2014/main" id="{2F1D0322-2FCF-D582-9CEC-6E8E11F1F3B2}"/>
              </a:ext>
            </a:extLst>
          </p:cNvPr>
          <p:cNvSpPr/>
          <p:nvPr/>
        </p:nvSpPr>
        <p:spPr>
          <a:xfrm>
            <a:off x="8763432" y="1635659"/>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53" name="Flèche : droite 52">
            <a:extLst>
              <a:ext uri="{FF2B5EF4-FFF2-40B4-BE49-F238E27FC236}">
                <a16:creationId xmlns:a16="http://schemas.microsoft.com/office/drawing/2014/main" id="{224CAEED-339E-B566-A5F9-3085429F5C9A}"/>
              </a:ext>
            </a:extLst>
          </p:cNvPr>
          <p:cNvSpPr/>
          <p:nvPr/>
        </p:nvSpPr>
        <p:spPr>
          <a:xfrm rot="5400000">
            <a:off x="9583201" y="2305699"/>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68" name="Flèche : droite 67">
            <a:extLst>
              <a:ext uri="{FF2B5EF4-FFF2-40B4-BE49-F238E27FC236}">
                <a16:creationId xmlns:a16="http://schemas.microsoft.com/office/drawing/2014/main" id="{BA62D961-7FEB-421E-671B-D7D93591526C}"/>
              </a:ext>
            </a:extLst>
          </p:cNvPr>
          <p:cNvSpPr/>
          <p:nvPr/>
        </p:nvSpPr>
        <p:spPr>
          <a:xfrm rot="5400000">
            <a:off x="9575454" y="3563509"/>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69" name="Flèche : droite 68">
            <a:extLst>
              <a:ext uri="{FF2B5EF4-FFF2-40B4-BE49-F238E27FC236}">
                <a16:creationId xmlns:a16="http://schemas.microsoft.com/office/drawing/2014/main" id="{48A4C74C-86D3-E47F-5C78-F669EE5E3DED}"/>
              </a:ext>
            </a:extLst>
          </p:cNvPr>
          <p:cNvSpPr/>
          <p:nvPr/>
        </p:nvSpPr>
        <p:spPr>
          <a:xfrm rot="5400000">
            <a:off x="9575454" y="4844297"/>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70" name="Flèche : droite 69">
            <a:extLst>
              <a:ext uri="{FF2B5EF4-FFF2-40B4-BE49-F238E27FC236}">
                <a16:creationId xmlns:a16="http://schemas.microsoft.com/office/drawing/2014/main" id="{C270479C-6EFC-E11D-D1FC-B4FEB5BA764D}"/>
              </a:ext>
            </a:extLst>
          </p:cNvPr>
          <p:cNvSpPr/>
          <p:nvPr/>
        </p:nvSpPr>
        <p:spPr>
          <a:xfrm rot="16200000">
            <a:off x="1282377" y="2325060"/>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71" name="Flèche : droite 70">
            <a:extLst>
              <a:ext uri="{FF2B5EF4-FFF2-40B4-BE49-F238E27FC236}">
                <a16:creationId xmlns:a16="http://schemas.microsoft.com/office/drawing/2014/main" id="{B38FA11E-41EC-4946-5F8B-1DA5F3AF8A67}"/>
              </a:ext>
            </a:extLst>
          </p:cNvPr>
          <p:cNvSpPr/>
          <p:nvPr/>
        </p:nvSpPr>
        <p:spPr>
          <a:xfrm rot="16200000">
            <a:off x="1260914" y="3568206"/>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72" name="Flèche : droite 71">
            <a:extLst>
              <a:ext uri="{FF2B5EF4-FFF2-40B4-BE49-F238E27FC236}">
                <a16:creationId xmlns:a16="http://schemas.microsoft.com/office/drawing/2014/main" id="{DCFD9B77-2582-0943-41CD-B5323914C5CB}"/>
              </a:ext>
            </a:extLst>
          </p:cNvPr>
          <p:cNvSpPr/>
          <p:nvPr/>
        </p:nvSpPr>
        <p:spPr>
          <a:xfrm rot="16200000">
            <a:off x="1260913" y="4840150"/>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73" name="Flèche : droite 72">
            <a:extLst>
              <a:ext uri="{FF2B5EF4-FFF2-40B4-BE49-F238E27FC236}">
                <a16:creationId xmlns:a16="http://schemas.microsoft.com/office/drawing/2014/main" id="{59F79D70-2EB0-9DC0-56F3-3AEA37491A7B}"/>
              </a:ext>
            </a:extLst>
          </p:cNvPr>
          <p:cNvSpPr/>
          <p:nvPr/>
        </p:nvSpPr>
        <p:spPr>
          <a:xfrm rot="10800000">
            <a:off x="2087919" y="5557489"/>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74" name="Flèche : droite 73">
            <a:extLst>
              <a:ext uri="{FF2B5EF4-FFF2-40B4-BE49-F238E27FC236}">
                <a16:creationId xmlns:a16="http://schemas.microsoft.com/office/drawing/2014/main" id="{EF975446-F0B8-5494-18ED-DC53656FD123}"/>
              </a:ext>
            </a:extLst>
          </p:cNvPr>
          <p:cNvSpPr/>
          <p:nvPr/>
        </p:nvSpPr>
        <p:spPr>
          <a:xfrm rot="10800000">
            <a:off x="3787555" y="5557489"/>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75" name="Flèche : droite 74">
            <a:extLst>
              <a:ext uri="{FF2B5EF4-FFF2-40B4-BE49-F238E27FC236}">
                <a16:creationId xmlns:a16="http://schemas.microsoft.com/office/drawing/2014/main" id="{A0A73336-F834-FDFF-684E-9054B7C7762A}"/>
              </a:ext>
            </a:extLst>
          </p:cNvPr>
          <p:cNvSpPr/>
          <p:nvPr/>
        </p:nvSpPr>
        <p:spPr>
          <a:xfrm rot="10800000">
            <a:off x="5417012" y="5565510"/>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76" name="Flèche : droite 75">
            <a:extLst>
              <a:ext uri="{FF2B5EF4-FFF2-40B4-BE49-F238E27FC236}">
                <a16:creationId xmlns:a16="http://schemas.microsoft.com/office/drawing/2014/main" id="{083A334F-F2D1-B087-BB78-5C7808BA51EA}"/>
              </a:ext>
            </a:extLst>
          </p:cNvPr>
          <p:cNvSpPr/>
          <p:nvPr/>
        </p:nvSpPr>
        <p:spPr>
          <a:xfrm rot="10800000">
            <a:off x="7070697" y="5557489"/>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
        <p:nvSpPr>
          <p:cNvPr id="77" name="Flèche : droite 76">
            <a:extLst>
              <a:ext uri="{FF2B5EF4-FFF2-40B4-BE49-F238E27FC236}">
                <a16:creationId xmlns:a16="http://schemas.microsoft.com/office/drawing/2014/main" id="{15A1E959-123A-FF2D-AAB7-D88D3B41705A}"/>
              </a:ext>
            </a:extLst>
          </p:cNvPr>
          <p:cNvSpPr/>
          <p:nvPr/>
        </p:nvSpPr>
        <p:spPr>
          <a:xfrm rot="10800000">
            <a:off x="8745067" y="5557489"/>
            <a:ext cx="365181" cy="372468"/>
          </a:xfrm>
          <a:prstGeom prst="rightArrow">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Aptos"/>
            </a:endParaRPr>
          </a:p>
        </p:txBody>
      </p:sp>
    </p:spTree>
    <p:extLst>
      <p:ext uri="{BB962C8B-B14F-4D97-AF65-F5344CB8AC3E}">
        <p14:creationId xmlns:p14="http://schemas.microsoft.com/office/powerpoint/2010/main" val="126269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D78B6-CCB9-4E09-CFE7-44403FADC4C1}"/>
            </a:ext>
          </a:extLst>
        </p:cNvPr>
        <p:cNvGrpSpPr/>
        <p:nvPr/>
      </p:nvGrpSpPr>
      <p:grpSpPr>
        <a:xfrm>
          <a:off x="0" y="0"/>
          <a:ext cx="0" cy="0"/>
          <a:chOff x="0" y="0"/>
          <a:chExt cx="0" cy="0"/>
        </a:xfrm>
      </p:grpSpPr>
      <p:sp>
        <p:nvSpPr>
          <p:cNvPr id="6" name="Espace réservé du pied de page 25">
            <a:extLst>
              <a:ext uri="{FF2B5EF4-FFF2-40B4-BE49-F238E27FC236}">
                <a16:creationId xmlns:a16="http://schemas.microsoft.com/office/drawing/2014/main" id="{C4245DF4-2237-91DE-007B-B4645D6EB591}"/>
              </a:ext>
            </a:extLst>
          </p:cNvPr>
          <p:cNvSpPr>
            <a:spLocks noGrp="1"/>
          </p:cNvSpPr>
          <p:nvPr>
            <p:ph type="ftr" sz="quarter" idx="11"/>
          </p:nvPr>
        </p:nvSpPr>
        <p:spPr>
          <a:xfrm>
            <a:off x="4648200" y="6356351"/>
            <a:ext cx="2895600" cy="365125"/>
          </a:xfrm>
        </p:spPr>
        <p:txBody>
          <a:bodyPr/>
          <a:lstStyle/>
          <a:p>
            <a:r>
              <a:rPr lang="fr-FR" dirty="0"/>
              <a:t>Guide organisateur concours maquettes - V1 février 2024</a:t>
            </a:r>
          </a:p>
        </p:txBody>
      </p:sp>
      <p:sp>
        <p:nvSpPr>
          <p:cNvPr id="3" name="Espace réservé du numéro de diapositive 2">
            <a:extLst>
              <a:ext uri="{FF2B5EF4-FFF2-40B4-BE49-F238E27FC236}">
                <a16:creationId xmlns:a16="http://schemas.microsoft.com/office/drawing/2014/main" id="{F988B1F8-AB89-F953-8F4A-163FA16D4DB2}"/>
              </a:ext>
            </a:extLst>
          </p:cNvPr>
          <p:cNvSpPr>
            <a:spLocks noGrp="1"/>
          </p:cNvSpPr>
          <p:nvPr>
            <p:ph type="sldNum" sz="quarter" idx="12"/>
          </p:nvPr>
        </p:nvSpPr>
        <p:spPr/>
        <p:txBody>
          <a:bodyPr/>
          <a:lstStyle/>
          <a:p>
            <a:fld id="{1DA736CC-248E-470D-969F-07DB84F06D5F}" type="slidenum">
              <a:rPr lang="fr-FR" smtClean="0"/>
              <a:pPr/>
              <a:t>4</a:t>
            </a:fld>
            <a:endParaRPr lang="fr-FR" dirty="0"/>
          </a:p>
        </p:txBody>
      </p:sp>
      <p:sp>
        <p:nvSpPr>
          <p:cNvPr id="10" name="ZoneTexte 9">
            <a:extLst>
              <a:ext uri="{FF2B5EF4-FFF2-40B4-BE49-F238E27FC236}">
                <a16:creationId xmlns:a16="http://schemas.microsoft.com/office/drawing/2014/main" id="{C1CC0FEB-FA66-BE96-3D48-8E015F8DB0A3}"/>
              </a:ext>
            </a:extLst>
          </p:cNvPr>
          <p:cNvSpPr txBox="1"/>
          <p:nvPr/>
        </p:nvSpPr>
        <p:spPr>
          <a:xfrm>
            <a:off x="435430" y="1727200"/>
            <a:ext cx="9588243" cy="369332"/>
          </a:xfrm>
          <a:prstGeom prst="rect">
            <a:avLst/>
          </a:prstGeom>
          <a:noFill/>
        </p:spPr>
        <p:txBody>
          <a:bodyPr wrap="square">
            <a:spAutoFit/>
          </a:bodyPr>
          <a:lstStyle/>
          <a:p>
            <a:pPr marL="0" lvl="1">
              <a:spcAft>
                <a:spcPts val="600"/>
              </a:spcAft>
            </a:pPr>
            <a:r>
              <a:rPr lang="fr-FR" b="1" i="1" dirty="0">
                <a:solidFill>
                  <a:srgbClr val="0070C0"/>
                </a:solidFill>
                <a:latin typeface="Aptos" panose="020B0004020202020204" pitchFamily="34" charset="0"/>
              </a:rPr>
              <a:t>Il n’existe pas de règle mais voici une chronologie des principales étapes de préparation: </a:t>
            </a:r>
          </a:p>
        </p:txBody>
      </p:sp>
      <p:sp>
        <p:nvSpPr>
          <p:cNvPr id="13" name="Rectangle 12"/>
          <p:cNvSpPr/>
          <p:nvPr/>
        </p:nvSpPr>
        <p:spPr>
          <a:xfrm>
            <a:off x="355049" y="2177432"/>
            <a:ext cx="11268893" cy="2723823"/>
          </a:xfrm>
          <a:prstGeom prst="rect">
            <a:avLst/>
          </a:prstGeom>
        </p:spPr>
        <p:txBody>
          <a:bodyPr wrap="square">
            <a:spAutoFit/>
          </a:bodyPr>
          <a:lstStyle/>
          <a:p>
            <a:pPr marL="36000" lvl="1">
              <a:spcBef>
                <a:spcPts val="1200"/>
              </a:spcBef>
              <a:spcAft>
                <a:spcPts val="600"/>
              </a:spcAft>
              <a:buFont typeface="Wingdings" pitchFamily="2" charset="2"/>
              <a:buChar char="q"/>
            </a:pPr>
            <a:r>
              <a:rPr lang="fr-FR" sz="1600" i="1" dirty="0">
                <a:solidFill>
                  <a:srgbClr val="002060"/>
                </a:solidFill>
                <a:latin typeface="Aptos" panose="020B0004020202020204" pitchFamily="34" charset="0"/>
              </a:rPr>
              <a:t> Contacter des juges et arrêter avec eux une date de concours (sans eux pas de concours !)</a:t>
            </a:r>
          </a:p>
          <a:p>
            <a:pPr marL="36000" lvl="1">
              <a:spcBef>
                <a:spcPts val="1200"/>
              </a:spcBef>
              <a:spcAft>
                <a:spcPts val="600"/>
              </a:spcAft>
              <a:buFont typeface="Wingdings" pitchFamily="2" charset="2"/>
              <a:buChar char="q"/>
            </a:pPr>
            <a:r>
              <a:rPr lang="fr-FR" sz="1600" i="1" dirty="0">
                <a:solidFill>
                  <a:srgbClr val="002060"/>
                </a:solidFill>
                <a:latin typeface="Aptos" panose="020B0004020202020204" pitchFamily="34" charset="0"/>
              </a:rPr>
              <a:t> Définir le type d’appareils et les catégories souhaités,</a:t>
            </a:r>
          </a:p>
          <a:p>
            <a:pPr marL="36000" lvl="1">
              <a:spcBef>
                <a:spcPts val="1200"/>
              </a:spcBef>
              <a:spcAft>
                <a:spcPts val="600"/>
              </a:spcAft>
              <a:buFont typeface="Wingdings" pitchFamily="2" charset="2"/>
              <a:buChar char="q"/>
            </a:pPr>
            <a:r>
              <a:rPr lang="fr-FR" sz="1600" i="1" dirty="0">
                <a:solidFill>
                  <a:srgbClr val="002060"/>
                </a:solidFill>
                <a:latin typeface="Aptos" panose="020B0004020202020204" pitchFamily="34" charset="0"/>
              </a:rPr>
              <a:t> Enregistrer le concours sur le site F.F.A.M, </a:t>
            </a:r>
          </a:p>
          <a:p>
            <a:pPr marL="36000" lvl="1">
              <a:spcBef>
                <a:spcPts val="1200"/>
              </a:spcBef>
              <a:spcAft>
                <a:spcPts val="600"/>
              </a:spcAft>
              <a:buFont typeface="Wingdings" pitchFamily="2" charset="2"/>
              <a:buChar char="q"/>
            </a:pPr>
            <a:r>
              <a:rPr lang="fr-FR" sz="1600" i="1" dirty="0">
                <a:solidFill>
                  <a:srgbClr val="002060"/>
                </a:solidFill>
                <a:latin typeface="Aptos" panose="020B0004020202020204" pitchFamily="34" charset="0"/>
              </a:rPr>
              <a:t> Communiquer, faire connaitre le concours, </a:t>
            </a:r>
          </a:p>
          <a:p>
            <a:pPr marL="36000" lvl="1">
              <a:spcBef>
                <a:spcPts val="1200"/>
              </a:spcBef>
              <a:spcAft>
                <a:spcPts val="600"/>
              </a:spcAft>
              <a:buFont typeface="Wingdings" pitchFamily="2" charset="2"/>
              <a:buChar char="q"/>
            </a:pPr>
            <a:r>
              <a:rPr lang="fr-FR" sz="1600" i="1" dirty="0">
                <a:solidFill>
                  <a:srgbClr val="002060"/>
                </a:solidFill>
                <a:latin typeface="Aptos" panose="020B0004020202020204" pitchFamily="34" charset="0"/>
              </a:rPr>
              <a:t> Établir le timing de la journée en fonction des inscriptions, établir un ordre de passage,</a:t>
            </a:r>
          </a:p>
          <a:p>
            <a:pPr marL="36000" lvl="1">
              <a:spcBef>
                <a:spcPts val="1200"/>
              </a:spcBef>
              <a:spcAft>
                <a:spcPts val="600"/>
              </a:spcAft>
              <a:buFont typeface="Wingdings" pitchFamily="2" charset="2"/>
              <a:buChar char="q"/>
            </a:pPr>
            <a:r>
              <a:rPr lang="fr-FR" sz="1600" i="1" dirty="0">
                <a:solidFill>
                  <a:srgbClr val="002060"/>
                </a:solidFill>
                <a:latin typeface="Aptos" panose="020B0004020202020204" pitchFamily="34" charset="0"/>
              </a:rPr>
              <a:t> Organiser la logistique avec mon club.</a:t>
            </a:r>
          </a:p>
        </p:txBody>
      </p:sp>
      <p:pic>
        <p:nvPicPr>
          <p:cNvPr id="2" name="Image 1" descr="Fédération Française d'Aéromodélisme">
            <a:extLst>
              <a:ext uri="{FF2B5EF4-FFF2-40B4-BE49-F238E27FC236}">
                <a16:creationId xmlns:a16="http://schemas.microsoft.com/office/drawing/2014/main" id="{7ED187FD-6C25-1670-414F-14930B8FA985}"/>
              </a:ext>
            </a:extLst>
          </p:cNvPr>
          <p:cNvPicPr/>
          <p:nvPr/>
        </p:nvPicPr>
        <p:blipFill>
          <a:blip r:embed="rId2" cstate="print"/>
          <a:srcRect/>
          <a:stretch>
            <a:fillRect/>
          </a:stretch>
        </p:blipFill>
        <p:spPr bwMode="auto">
          <a:xfrm>
            <a:off x="11353800" y="135734"/>
            <a:ext cx="540284" cy="605945"/>
          </a:xfrm>
          <a:prstGeom prst="rect">
            <a:avLst/>
          </a:prstGeom>
          <a:noFill/>
        </p:spPr>
      </p:pic>
      <p:pic>
        <p:nvPicPr>
          <p:cNvPr id="4" name="Image 3">
            <a:extLst>
              <a:ext uri="{FF2B5EF4-FFF2-40B4-BE49-F238E27FC236}">
                <a16:creationId xmlns:a16="http://schemas.microsoft.com/office/drawing/2014/main" id="{CEE4B802-3343-DB16-CBD8-F56296CB0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grpSp>
        <p:nvGrpSpPr>
          <p:cNvPr id="17" name="Groupe 16"/>
          <p:cNvGrpSpPr/>
          <p:nvPr/>
        </p:nvGrpSpPr>
        <p:grpSpPr>
          <a:xfrm>
            <a:off x="9287140" y="266216"/>
            <a:ext cx="796531" cy="549027"/>
            <a:chOff x="5131829" y="578732"/>
            <a:chExt cx="796531" cy="549027"/>
          </a:xfrm>
        </p:grpSpPr>
        <p:sp>
          <p:nvSpPr>
            <p:cNvPr id="18" name="Flèche vers le bas 17"/>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19" name="ZoneTexte 18">
              <a:hlinkClick r:id="rId4"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sp>
        <p:nvSpPr>
          <p:cNvPr id="5" name="Rectangle : coins arrondis 4">
            <a:hlinkClick r:id="rId5" action="ppaction://hlinksldjump"/>
            <a:extLst>
              <a:ext uri="{FF2B5EF4-FFF2-40B4-BE49-F238E27FC236}">
                <a16:creationId xmlns:a16="http://schemas.microsoft.com/office/drawing/2014/main" id="{E6CB16D8-3BB8-B039-B478-644BEBCB6138}"/>
              </a:ext>
            </a:extLst>
          </p:cNvPr>
          <p:cNvSpPr/>
          <p:nvPr/>
        </p:nvSpPr>
        <p:spPr>
          <a:xfrm>
            <a:off x="2882538" y="462143"/>
            <a:ext cx="1575050"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so"/>
              </a:rPr>
              <a:t>Par où </a:t>
            </a:r>
          </a:p>
          <a:p>
            <a:pPr algn="ctr"/>
            <a:r>
              <a:rPr lang="fr-FR" sz="1600" b="1" dirty="0">
                <a:solidFill>
                  <a:srgbClr val="002060"/>
                </a:solidFill>
                <a:latin typeface="Aptso"/>
              </a:rPr>
              <a:t>commencer ?</a:t>
            </a:r>
          </a:p>
        </p:txBody>
      </p:sp>
    </p:spTree>
    <p:extLst>
      <p:ext uri="{BB962C8B-B14F-4D97-AF65-F5344CB8AC3E}">
        <p14:creationId xmlns:p14="http://schemas.microsoft.com/office/powerpoint/2010/main" val="361072223"/>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10052-68DE-3A2A-0C8E-724E3F2B6B78}"/>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AE38E62B-E976-F8E8-39A4-01B07F616821}"/>
              </a:ext>
            </a:extLst>
          </p:cNvPr>
          <p:cNvSpPr txBox="1"/>
          <p:nvPr/>
        </p:nvSpPr>
        <p:spPr>
          <a:xfrm>
            <a:off x="35191" y="1174594"/>
            <a:ext cx="9554438" cy="4816703"/>
          </a:xfrm>
          <a:prstGeom prst="rect">
            <a:avLst/>
          </a:prstGeom>
          <a:noFill/>
        </p:spPr>
        <p:txBody>
          <a:bodyPr wrap="square">
            <a:spAutoFit/>
          </a:bodyPr>
          <a:lstStyle/>
          <a:p>
            <a:pPr lvl="1">
              <a:spcAft>
                <a:spcPts val="600"/>
              </a:spcAft>
            </a:pPr>
            <a:r>
              <a:rPr lang="fr-FR" b="1" i="1" dirty="0">
                <a:solidFill>
                  <a:srgbClr val="0070C0"/>
                </a:solidFill>
                <a:latin typeface="Aptos" panose="020B0004020202020204" pitchFamily="34" charset="0"/>
              </a:rPr>
              <a:t>Sans juge pas de concours !</a:t>
            </a:r>
          </a:p>
          <a:p>
            <a:pPr lvl="1">
              <a:spcAft>
                <a:spcPts val="600"/>
              </a:spcAft>
            </a:pPr>
            <a:r>
              <a:rPr lang="fr-FR" sz="1400" b="1" i="1" dirty="0">
                <a:solidFill>
                  <a:srgbClr val="002060"/>
                </a:solidFill>
                <a:latin typeface="Aptos" panose="020B0004020202020204" pitchFamily="34" charset="0"/>
              </a:rPr>
              <a:t>Comment les contacter ?</a:t>
            </a: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Parce que savoir compter sur eux est fondamental, trouver des juges est une des premières actions à entreprendre. Leur liste est disponible ici sur le blog maquette du site de la FFAM: </a:t>
            </a:r>
            <a:r>
              <a:rPr lang="fr-FR" sz="1400" i="1" dirty="0">
                <a:solidFill>
                  <a:srgbClr val="002060"/>
                </a:solidFill>
                <a:latin typeface="Aptos" panose="020B0004020202020204" pitchFamily="34" charset="0"/>
                <a:hlinkClick r:id="rId2"/>
              </a:rPr>
              <a:t>ici</a:t>
            </a:r>
            <a:endParaRPr lang="fr-FR" sz="1200" i="1" dirty="0">
              <a:solidFill>
                <a:srgbClr val="C00000"/>
              </a:solidFill>
              <a:latin typeface="Aptos" panose="020B0004020202020204" pitchFamily="34" charset="0"/>
              <a:sym typeface="Wingdings" panose="05000000000000000000" pitchFamily="2" charset="2"/>
            </a:endParaRP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Votre Ligue peut également vous apporter son appui sur ce sujet.</a:t>
            </a:r>
          </a:p>
          <a:p>
            <a:pPr lvl="1">
              <a:spcAft>
                <a:spcPts val="600"/>
              </a:spcAft>
            </a:pPr>
            <a:r>
              <a:rPr lang="fr-FR" sz="1400" b="1" i="1" dirty="0">
                <a:solidFill>
                  <a:srgbClr val="002060"/>
                </a:solidFill>
                <a:latin typeface="Aptos" panose="020B0004020202020204" pitchFamily="34" charset="0"/>
              </a:rPr>
              <a:t>Combien de juges et avec quelles qualifications ?</a:t>
            </a: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Il existe 3 échelons de qualifications pour un juge : stagiaire (niveau débutant), agréé (niveau confirmé) et national (niveau expert). Le statut « International » permet à un juge « National »  d’exercer dans les compétitons internationales de la  F.A.I </a:t>
            </a:r>
          </a:p>
          <a:p>
            <a:pPr marL="742950" lvl="1" indent="-285750">
              <a:buFont typeface="Wingdings" panose="05000000000000000000" pitchFamily="2" charset="2"/>
              <a:buChar char="Ø"/>
            </a:pPr>
            <a:r>
              <a:rPr lang="fr-FR" sz="1400" i="1" dirty="0">
                <a:solidFill>
                  <a:srgbClr val="002060"/>
                </a:solidFill>
                <a:latin typeface="Aptos" panose="020B0004020202020204" pitchFamily="34" charset="0"/>
              </a:rPr>
              <a:t> Le jugement d’une compétition fédérale </a:t>
            </a:r>
            <a:r>
              <a:rPr lang="fr-FR" sz="1000" i="1" dirty="0">
                <a:solidFill>
                  <a:srgbClr val="002060"/>
                </a:solidFill>
                <a:latin typeface="Aptos" panose="020B0004020202020204" pitchFamily="34" charset="0"/>
              </a:rPr>
              <a:t>(A) </a:t>
            </a:r>
            <a:r>
              <a:rPr lang="fr-FR" sz="1400" i="1" dirty="0">
                <a:solidFill>
                  <a:srgbClr val="002060"/>
                </a:solidFill>
                <a:latin typeface="Aptos" panose="020B0004020202020204" pitchFamily="34" charset="0"/>
              </a:rPr>
              <a:t>est assuré par un collège comprenant un minimum de 2 juges </a:t>
            </a:r>
            <a:r>
              <a:rPr lang="fr-FR" sz="1000" i="1" dirty="0">
                <a:solidFill>
                  <a:srgbClr val="002060"/>
                </a:solidFill>
                <a:latin typeface="Aptos" panose="020B0004020202020204" pitchFamily="34" charset="0"/>
              </a:rPr>
              <a:t>(B)</a:t>
            </a:r>
            <a:r>
              <a:rPr lang="fr-FR" sz="1400" i="1" dirty="0">
                <a:solidFill>
                  <a:srgbClr val="002060"/>
                </a:solidFill>
                <a:latin typeface="Aptos" panose="020B0004020202020204" pitchFamily="34" charset="0"/>
              </a:rPr>
              <a:t>:</a:t>
            </a:r>
          </a:p>
          <a:p>
            <a:pPr marL="1200150" lvl="2" indent="-285750">
              <a:spcBef>
                <a:spcPts val="600"/>
              </a:spcBef>
              <a:buFont typeface="Wingdings" panose="05000000000000000000" pitchFamily="2" charset="2"/>
              <a:buChar char="§"/>
            </a:pPr>
            <a:r>
              <a:rPr lang="fr-FR" sz="1200" i="1" dirty="0">
                <a:solidFill>
                  <a:srgbClr val="002060"/>
                </a:solidFill>
                <a:latin typeface="Aptos" panose="020B0004020202020204" pitchFamily="34" charset="0"/>
              </a:rPr>
              <a:t>Un juge avec une qualification « internationale », ou « nationale », ou « agréé »,</a:t>
            </a:r>
          </a:p>
          <a:p>
            <a:pPr marL="1200150" lvl="2" indent="-285750">
              <a:spcBef>
                <a:spcPts val="600"/>
              </a:spcBef>
              <a:spcAft>
                <a:spcPts val="600"/>
              </a:spcAft>
              <a:buFont typeface="Wingdings" panose="05000000000000000000" pitchFamily="2" charset="2"/>
              <a:buChar char="§"/>
            </a:pPr>
            <a:r>
              <a:rPr lang="fr-FR" sz="1200" i="1" dirty="0">
                <a:solidFill>
                  <a:srgbClr val="002060"/>
                </a:solidFill>
                <a:latin typeface="Aptos" panose="020B0004020202020204" pitchFamily="34" charset="0"/>
              </a:rPr>
              <a:t>Un juge avec une qualification « internationale », ou « nationale », ou « agréé », ou « stagiaire »</a:t>
            </a:r>
          </a:p>
          <a:p>
            <a:pPr marL="457200" lvl="2" indent="457200"/>
            <a:r>
              <a:rPr lang="fr-FR" sz="1200" i="1" dirty="0">
                <a:solidFill>
                  <a:srgbClr val="002060"/>
                </a:solidFill>
                <a:latin typeface="Aptos" panose="020B0004020202020204" pitchFamily="34" charset="0"/>
              </a:rPr>
              <a:t>Si les juges sont au nombre de 2, en cas d’indisponibilité de dernière minute de l’un deux il est possible de faire appel à un</a:t>
            </a:r>
          </a:p>
          <a:p>
            <a:pPr marL="457200" lvl="2" indent="457200"/>
            <a:r>
              <a:rPr lang="fr-FR" sz="1200" i="1" dirty="0">
                <a:solidFill>
                  <a:srgbClr val="002060"/>
                </a:solidFill>
                <a:latin typeface="Aptos" panose="020B0004020202020204" pitchFamily="34" charset="0"/>
              </a:rPr>
              <a:t>modéliste expérimenté du club organisateur et ne participant pas au concours (Ancien juge, maquettiste, juge dans d’autres</a:t>
            </a:r>
          </a:p>
          <a:p>
            <a:pPr marL="457200" lvl="2" indent="457200"/>
            <a:r>
              <a:rPr lang="fr-FR" sz="1200" i="1" dirty="0">
                <a:solidFill>
                  <a:srgbClr val="002060"/>
                </a:solidFill>
                <a:latin typeface="Aptos" panose="020B0004020202020204" pitchFamily="34" charset="0"/>
              </a:rPr>
              <a:t>disciplines, ...) : cette exception fera l’objet d’un échange avec le responsable du GT maquettes pour validation,</a:t>
            </a:r>
          </a:p>
          <a:p>
            <a:pPr marL="457200" lvl="2" indent="457200"/>
            <a:r>
              <a:rPr lang="fr-FR" sz="1200" i="1" dirty="0">
                <a:solidFill>
                  <a:srgbClr val="002060"/>
                </a:solidFill>
                <a:latin typeface="Aptos" panose="020B0004020202020204" pitchFamily="34" charset="0"/>
              </a:rPr>
              <a:t>Idéalement la disponibilité d’un 3éme juge sera recherchée afin de suppléer l’indisponibilité d’un des 2 juges attitrés</a:t>
            </a:r>
            <a:r>
              <a:rPr lang="fr-FR" sz="1200" dirty="0">
                <a:solidFill>
                  <a:srgbClr val="002060"/>
                </a:solidFill>
                <a:latin typeface="Aptos" panose="020B0004020202020204" pitchFamily="34" charset="0"/>
              </a:rPr>
              <a:t>.</a:t>
            </a:r>
          </a:p>
          <a:p>
            <a:pPr marL="457200" lvl="2" indent="457200"/>
            <a:endParaRPr lang="fr-FR" sz="400" dirty="0">
              <a:solidFill>
                <a:srgbClr val="C00000"/>
              </a:solidFill>
              <a:latin typeface="Aptos" panose="020B0004020202020204" pitchFamily="34" charset="0"/>
            </a:endParaRPr>
          </a:p>
          <a:p>
            <a:pPr marL="914400" lvl="4"/>
            <a:r>
              <a:rPr lang="fr-FR" sz="1400" i="1" dirty="0">
                <a:solidFill>
                  <a:srgbClr val="002060"/>
                </a:solidFill>
                <a:latin typeface="Aptos" panose="020B0004020202020204" pitchFamily="34" charset="0"/>
              </a:rPr>
              <a:t>Cette composition du collège de juges s’applique y compris si la compétition comprend des appareils présentés en catégorie internationale (F4); dans ce cas les appareils de la catégorie F4 seront évalués (statique et vols) par le ou les juges disposants des qualifications les plus élevées.</a:t>
            </a:r>
            <a:endParaRPr lang="fr-FR" sz="1400" dirty="0">
              <a:solidFill>
                <a:srgbClr val="C00000"/>
              </a:solidFill>
            </a:endParaRPr>
          </a:p>
        </p:txBody>
      </p:sp>
      <p:sp>
        <p:nvSpPr>
          <p:cNvPr id="9" name="Rectangle : coins arrondis 1">
            <a:extLst>
              <a:ext uri="{FF2B5EF4-FFF2-40B4-BE49-F238E27FC236}">
                <a16:creationId xmlns:a16="http://schemas.microsoft.com/office/drawing/2014/main" id="{B2E158CC-F1F0-EE69-08C3-82281609BE47}"/>
              </a:ext>
            </a:extLst>
          </p:cNvPr>
          <p:cNvSpPr/>
          <p:nvPr/>
        </p:nvSpPr>
        <p:spPr>
          <a:xfrm>
            <a:off x="3152503" y="242387"/>
            <a:ext cx="1933302" cy="90061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so"/>
              </a:rPr>
              <a:t>Combien de juges ?</a:t>
            </a:r>
          </a:p>
          <a:p>
            <a:pPr algn="ctr"/>
            <a:r>
              <a:rPr lang="fr-FR" sz="1600" b="1" dirty="0">
                <a:solidFill>
                  <a:srgbClr val="002060"/>
                </a:solidFill>
                <a:latin typeface="Aptso"/>
              </a:rPr>
              <a:t>Comment les contacter ?</a:t>
            </a:r>
          </a:p>
        </p:txBody>
      </p:sp>
      <p:pic>
        <p:nvPicPr>
          <p:cNvPr id="10" name="Image 9">
            <a:extLst>
              <a:ext uri="{FF2B5EF4-FFF2-40B4-BE49-F238E27FC236}">
                <a16:creationId xmlns:a16="http://schemas.microsoft.com/office/drawing/2014/main" id="{FE84FF53-29A5-940F-484C-5F129E03C55D}"/>
              </a:ext>
            </a:extLst>
          </p:cNvPr>
          <p:cNvPicPr>
            <a:picLocks noChangeAspect="1"/>
          </p:cNvPicPr>
          <p:nvPr/>
        </p:nvPicPr>
        <p:blipFill>
          <a:blip r:embed="rId3" cstate="print"/>
          <a:srcRect l="49483" t="13682" r="5275" b="11871"/>
          <a:stretch>
            <a:fillRect/>
          </a:stretch>
        </p:blipFill>
        <p:spPr>
          <a:xfrm>
            <a:off x="9589629" y="1703731"/>
            <a:ext cx="2459273" cy="2309470"/>
          </a:xfrm>
          <a:prstGeom prst="rect">
            <a:avLst/>
          </a:prstGeom>
        </p:spPr>
      </p:pic>
      <p:pic>
        <p:nvPicPr>
          <p:cNvPr id="11" name="Image 10">
            <a:extLst>
              <a:ext uri="{FF2B5EF4-FFF2-40B4-BE49-F238E27FC236}">
                <a16:creationId xmlns:a16="http://schemas.microsoft.com/office/drawing/2014/main" id="{FE84FF53-29A5-940F-484C-5F129E03C55D}"/>
              </a:ext>
            </a:extLst>
          </p:cNvPr>
          <p:cNvPicPr>
            <a:picLocks noChangeAspect="1"/>
          </p:cNvPicPr>
          <p:nvPr/>
        </p:nvPicPr>
        <p:blipFill>
          <a:blip r:embed="rId3" cstate="print"/>
          <a:srcRect r="75205" b="43964"/>
          <a:stretch>
            <a:fillRect/>
          </a:stretch>
        </p:blipFill>
        <p:spPr>
          <a:xfrm>
            <a:off x="10336418" y="4143712"/>
            <a:ext cx="1567036" cy="2021114"/>
          </a:xfrm>
          <a:prstGeom prst="rect">
            <a:avLst/>
          </a:prstGeom>
        </p:spPr>
      </p:pic>
      <p:pic>
        <p:nvPicPr>
          <p:cNvPr id="2" name="Image 1" descr="Fédération Française d'Aéromodélisme">
            <a:extLst>
              <a:ext uri="{FF2B5EF4-FFF2-40B4-BE49-F238E27FC236}">
                <a16:creationId xmlns:a16="http://schemas.microsoft.com/office/drawing/2014/main" id="{E2243F79-2F8E-0C85-077A-8165082E51EE}"/>
              </a:ext>
            </a:extLst>
          </p:cNvPr>
          <p:cNvPicPr/>
          <p:nvPr/>
        </p:nvPicPr>
        <p:blipFill>
          <a:blip r:embed="rId4" cstate="print"/>
          <a:srcRect/>
          <a:stretch>
            <a:fillRect/>
          </a:stretch>
        </p:blipFill>
        <p:spPr bwMode="auto">
          <a:xfrm>
            <a:off x="11353800" y="135734"/>
            <a:ext cx="540284" cy="605945"/>
          </a:xfrm>
          <a:prstGeom prst="rect">
            <a:avLst/>
          </a:prstGeom>
          <a:noFill/>
        </p:spPr>
      </p:pic>
      <p:pic>
        <p:nvPicPr>
          <p:cNvPr id="7" name="Image 6">
            <a:extLst>
              <a:ext uri="{FF2B5EF4-FFF2-40B4-BE49-F238E27FC236}">
                <a16:creationId xmlns:a16="http://schemas.microsoft.com/office/drawing/2014/main" id="{B8F905D7-1652-EC0A-1675-F4C0538637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sp>
        <p:nvSpPr>
          <p:cNvPr id="12" name="Rectangle 11"/>
          <p:cNvSpPr/>
          <p:nvPr/>
        </p:nvSpPr>
        <p:spPr>
          <a:xfrm>
            <a:off x="9685405" y="1262591"/>
            <a:ext cx="2313825" cy="430887"/>
          </a:xfrm>
          <a:prstGeom prst="rect">
            <a:avLst/>
          </a:prstGeom>
        </p:spPr>
        <p:txBody>
          <a:bodyPr wrap="square">
            <a:spAutoFit/>
          </a:bodyPr>
          <a:lstStyle/>
          <a:p>
            <a:pPr algn="ctr"/>
            <a:r>
              <a:rPr lang="fr-FR" sz="1100" dirty="0">
                <a:solidFill>
                  <a:srgbClr val="002060"/>
                </a:solidFill>
                <a:latin typeface="Aptos" panose="020B0004020202020204" pitchFamily="34" charset="0"/>
              </a:rPr>
              <a:t>Extrait de la carte de localisation des juges du blog maquettes</a:t>
            </a:r>
            <a:endParaRPr lang="fr-FR" sz="1100" dirty="0"/>
          </a:p>
        </p:txBody>
      </p:sp>
      <p:grpSp>
        <p:nvGrpSpPr>
          <p:cNvPr id="16" name="Groupe 15"/>
          <p:cNvGrpSpPr/>
          <p:nvPr/>
        </p:nvGrpSpPr>
        <p:grpSpPr>
          <a:xfrm>
            <a:off x="9287140" y="266216"/>
            <a:ext cx="796531" cy="549027"/>
            <a:chOff x="5131829" y="578732"/>
            <a:chExt cx="796531" cy="549027"/>
          </a:xfrm>
        </p:grpSpPr>
        <p:sp>
          <p:nvSpPr>
            <p:cNvPr id="17" name="Flèche vers le bas 16"/>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18" name="ZoneTexte 17">
              <a:hlinkClick r:id="rId6"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sp>
        <p:nvSpPr>
          <p:cNvPr id="8" name="ZoneTexte 7">
            <a:extLst>
              <a:ext uri="{FF2B5EF4-FFF2-40B4-BE49-F238E27FC236}">
                <a16:creationId xmlns:a16="http://schemas.microsoft.com/office/drawing/2014/main" id="{27823D42-92C9-DDCC-9D10-060B598F290D}"/>
              </a:ext>
            </a:extLst>
          </p:cNvPr>
          <p:cNvSpPr txBox="1"/>
          <p:nvPr/>
        </p:nvSpPr>
        <p:spPr>
          <a:xfrm>
            <a:off x="488600" y="6080605"/>
            <a:ext cx="9847818" cy="507831"/>
          </a:xfrm>
          <a:prstGeom prst="rect">
            <a:avLst/>
          </a:prstGeom>
          <a:noFill/>
        </p:spPr>
        <p:txBody>
          <a:bodyPr wrap="square">
            <a:spAutoFit/>
          </a:bodyPr>
          <a:lstStyle/>
          <a:p>
            <a:pPr marL="228600" indent="-228600">
              <a:buAutoNum type="alphaUcParenBoth"/>
            </a:pPr>
            <a:r>
              <a:rPr lang="fr-FR" sz="900" i="1" dirty="0">
                <a:solidFill>
                  <a:srgbClr val="002060"/>
                </a:solidFill>
                <a:latin typeface="Aptos" panose="020B0004020202020204" pitchFamily="34" charset="0"/>
              </a:rPr>
              <a:t>Compétition fédérale : « le terme "compétition fédérale" recouvre toutes les compétitions organisées sous l'égide de la fédération à l'exception des compétitions internationales FAI. Ce terme couvre également les championnats de France ».  Règlement Compétition de la FFAM - Edition 2024-01</a:t>
            </a:r>
          </a:p>
          <a:p>
            <a:pPr marL="228600" indent="-228600">
              <a:buAutoNum type="alphaUcParenBoth"/>
            </a:pPr>
            <a:r>
              <a:rPr lang="fr-FR" sz="900" i="1" dirty="0">
                <a:solidFill>
                  <a:srgbClr val="002060"/>
                </a:solidFill>
                <a:latin typeface="Aptos" panose="020B0004020202020204" pitchFamily="34" charset="0"/>
              </a:rPr>
              <a:t>Cet aliéna précise la formulation actuelle des règlements nationaux. Ces précisions devraient être intégrées aux versions 2025 des règlements.</a:t>
            </a:r>
          </a:p>
        </p:txBody>
      </p:sp>
      <p:sp>
        <p:nvSpPr>
          <p:cNvPr id="5" name="Espace réservé du numéro de diapositive 2">
            <a:extLst>
              <a:ext uri="{FF2B5EF4-FFF2-40B4-BE49-F238E27FC236}">
                <a16:creationId xmlns:a16="http://schemas.microsoft.com/office/drawing/2014/main" id="{D87153D9-F4C4-94FE-2CA9-D41290CD529C}"/>
              </a:ext>
            </a:extLst>
          </p:cNvPr>
          <p:cNvSpPr>
            <a:spLocks noGrp="1"/>
          </p:cNvSpPr>
          <p:nvPr>
            <p:ph type="sldNum" sz="quarter" idx="12"/>
          </p:nvPr>
        </p:nvSpPr>
        <p:spPr>
          <a:xfrm>
            <a:off x="8610600" y="6356350"/>
            <a:ext cx="2743200" cy="365125"/>
          </a:xfrm>
        </p:spPr>
        <p:txBody>
          <a:bodyPr/>
          <a:lstStyle/>
          <a:p>
            <a:fld id="{1DA736CC-248E-470D-969F-07DB84F06D5F}" type="slidenum">
              <a:rPr lang="fr-FR" smtClean="0"/>
              <a:pPr/>
              <a:t>5</a:t>
            </a:fld>
            <a:endParaRPr lang="fr-FR" dirty="0"/>
          </a:p>
        </p:txBody>
      </p:sp>
    </p:spTree>
    <p:extLst>
      <p:ext uri="{BB962C8B-B14F-4D97-AF65-F5344CB8AC3E}">
        <p14:creationId xmlns:p14="http://schemas.microsoft.com/office/powerpoint/2010/main" val="802264762"/>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14669-FF9D-1AE1-6F0B-CACF9C690D25}"/>
            </a:ext>
          </a:extLst>
        </p:cNvPr>
        <p:cNvGrpSpPr/>
        <p:nvPr/>
      </p:nvGrpSpPr>
      <p:grpSpPr>
        <a:xfrm>
          <a:off x="0" y="0"/>
          <a:ext cx="0" cy="0"/>
          <a:chOff x="0" y="0"/>
          <a:chExt cx="0" cy="0"/>
        </a:xfrm>
      </p:grpSpPr>
      <p:sp>
        <p:nvSpPr>
          <p:cNvPr id="6" name="Espace réservé du pied de page 25">
            <a:extLst>
              <a:ext uri="{FF2B5EF4-FFF2-40B4-BE49-F238E27FC236}">
                <a16:creationId xmlns:a16="http://schemas.microsoft.com/office/drawing/2014/main" id="{44C243A7-BA0D-463A-54D9-128381975774}"/>
              </a:ext>
            </a:extLst>
          </p:cNvPr>
          <p:cNvSpPr>
            <a:spLocks noGrp="1"/>
          </p:cNvSpPr>
          <p:nvPr>
            <p:ph type="ftr" sz="quarter" idx="11"/>
          </p:nvPr>
        </p:nvSpPr>
        <p:spPr>
          <a:xfrm>
            <a:off x="4648200" y="6356351"/>
            <a:ext cx="2895600" cy="365125"/>
          </a:xfrm>
        </p:spPr>
        <p:txBody>
          <a:bodyPr/>
          <a:lstStyle/>
          <a:p>
            <a:r>
              <a:rPr lang="fr-FR" dirty="0"/>
              <a:t>Guide organisateur concours maquettes - V1 février 2024</a:t>
            </a:r>
          </a:p>
        </p:txBody>
      </p:sp>
      <p:sp>
        <p:nvSpPr>
          <p:cNvPr id="3" name="Espace réservé du numéro de diapositive 2">
            <a:extLst>
              <a:ext uri="{FF2B5EF4-FFF2-40B4-BE49-F238E27FC236}">
                <a16:creationId xmlns:a16="http://schemas.microsoft.com/office/drawing/2014/main" id="{BF68B0D1-7034-2DF5-DF2B-D0F77AB3D606}"/>
              </a:ext>
            </a:extLst>
          </p:cNvPr>
          <p:cNvSpPr>
            <a:spLocks noGrp="1"/>
          </p:cNvSpPr>
          <p:nvPr>
            <p:ph type="sldNum" sz="quarter" idx="12"/>
          </p:nvPr>
        </p:nvSpPr>
        <p:spPr/>
        <p:txBody>
          <a:bodyPr/>
          <a:lstStyle/>
          <a:p>
            <a:fld id="{1DA736CC-248E-470D-969F-07DB84F06D5F}" type="slidenum">
              <a:rPr lang="fr-FR" smtClean="0"/>
              <a:pPr/>
              <a:t>6</a:t>
            </a:fld>
            <a:endParaRPr lang="fr-FR" dirty="0"/>
          </a:p>
        </p:txBody>
      </p:sp>
      <p:sp>
        <p:nvSpPr>
          <p:cNvPr id="4" name="ZoneTexte 3">
            <a:extLst>
              <a:ext uri="{FF2B5EF4-FFF2-40B4-BE49-F238E27FC236}">
                <a16:creationId xmlns:a16="http://schemas.microsoft.com/office/drawing/2014/main" id="{98D4B76E-32B9-EE72-7855-372F193FDF2F}"/>
              </a:ext>
            </a:extLst>
          </p:cNvPr>
          <p:cNvSpPr txBox="1"/>
          <p:nvPr/>
        </p:nvSpPr>
        <p:spPr>
          <a:xfrm>
            <a:off x="0" y="1692388"/>
            <a:ext cx="11462484" cy="2831544"/>
          </a:xfrm>
          <a:prstGeom prst="rect">
            <a:avLst/>
          </a:prstGeom>
          <a:noFill/>
        </p:spPr>
        <p:txBody>
          <a:bodyPr wrap="square">
            <a:spAutoFit/>
          </a:bodyPr>
          <a:lstStyle/>
          <a:p>
            <a:pPr lvl="1">
              <a:spcAft>
                <a:spcPts val="600"/>
              </a:spcAft>
            </a:pPr>
            <a:r>
              <a:rPr lang="fr-FR" b="1" i="1" dirty="0">
                <a:solidFill>
                  <a:srgbClr val="0070C0"/>
                </a:solidFill>
                <a:latin typeface="Aptos" panose="020B0004020202020204" pitchFamily="34" charset="0"/>
              </a:rPr>
              <a:t>Quand et combien de temps ?</a:t>
            </a:r>
          </a:p>
          <a:p>
            <a:pPr lvl="1">
              <a:spcAft>
                <a:spcPts val="600"/>
              </a:spcAft>
            </a:pPr>
            <a:endParaRPr lang="fr-FR" b="1" i="1" dirty="0">
              <a:solidFill>
                <a:srgbClr val="0070C0"/>
              </a:solidFill>
              <a:latin typeface="Aptos" panose="020B0004020202020204" pitchFamily="34" charset="0"/>
            </a:endParaRP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Le choix de la date est bien sûr libre mais il est souhaitable de ne pas retenir une date déjà prévue pour un autre concours dans le voisinage. A cet effet le blog maquette indique la liste des concours et une carte permet de visualiser leur localisation.</a:t>
            </a:r>
          </a:p>
          <a:p>
            <a:pPr marL="742950" lvl="1" indent="-285750">
              <a:spcAft>
                <a:spcPts val="600"/>
              </a:spcAft>
              <a:buFont typeface="Wingdings" panose="05000000000000000000" pitchFamily="2" charset="2"/>
              <a:buChar char="Ø"/>
            </a:pPr>
            <a:endParaRPr lang="fr-FR" sz="1400" i="1" dirty="0">
              <a:solidFill>
                <a:srgbClr val="002060"/>
              </a:solidFill>
              <a:latin typeface="Aptos" panose="020B0004020202020204" pitchFamily="34" charset="0"/>
            </a:endParaRPr>
          </a:p>
          <a:p>
            <a:pPr marL="742950" lvl="1" indent="-285750">
              <a:spcAft>
                <a:spcPts val="600"/>
              </a:spcAft>
            </a:pPr>
            <a:r>
              <a:rPr lang="fr-FR" sz="1400" b="1" i="1" dirty="0">
                <a:solidFill>
                  <a:srgbClr val="002060"/>
                </a:solidFill>
                <a:latin typeface="Aptos" panose="020B0004020202020204" pitchFamily="34" charset="0"/>
              </a:rPr>
              <a:t>1 jours ou 2 jours ? </a:t>
            </a:r>
          </a:p>
          <a:p>
            <a:pPr marL="742950" lvl="1" indent="-285750">
              <a:spcAft>
                <a:spcPts val="600"/>
              </a:spcAft>
              <a:buFont typeface="Wingdings" pitchFamily="2" charset="2"/>
              <a:buChar char="q"/>
            </a:pPr>
            <a:r>
              <a:rPr lang="fr-FR" sz="1400" i="1" dirty="0">
                <a:solidFill>
                  <a:srgbClr val="002060"/>
                </a:solidFill>
                <a:latin typeface="Aptos" panose="020B0004020202020204" pitchFamily="34" charset="0"/>
              </a:rPr>
              <a:t>Les concours « doubles » présentent l’avantage de concentrer sur 2 jours consécutifs 2 concours de 2 club différents sur un même lieu ce qui limite les déplacements des juges et des concurrents,</a:t>
            </a:r>
          </a:p>
          <a:p>
            <a:pPr marL="742950" lvl="1" indent="-285750">
              <a:spcAft>
                <a:spcPts val="600"/>
              </a:spcAft>
              <a:buFont typeface="Wingdings" pitchFamily="2" charset="2"/>
              <a:buChar char="q"/>
            </a:pPr>
            <a:r>
              <a:rPr lang="fr-FR" sz="1400" i="1" dirty="0">
                <a:solidFill>
                  <a:srgbClr val="002060"/>
                </a:solidFill>
                <a:latin typeface="Aptos" panose="020B0004020202020204" pitchFamily="34" charset="0"/>
              </a:rPr>
              <a:t>Différentes variables sont à considérer pour définir la durée de l’évènement: le nombre de juges, le nombre de concurrents, les catégories représentées, le nombre de sessions de vols (en base on considère 2 vols minimum) </a:t>
            </a:r>
          </a:p>
        </p:txBody>
      </p:sp>
      <p:sp>
        <p:nvSpPr>
          <p:cNvPr id="11" name="Rectangle : coins arrondis 12">
            <a:extLst>
              <a:ext uri="{FF2B5EF4-FFF2-40B4-BE49-F238E27FC236}">
                <a16:creationId xmlns:a16="http://schemas.microsoft.com/office/drawing/2014/main" id="{C2F447E2-536B-A325-AD50-EF74D916B3FA}"/>
              </a:ext>
            </a:extLst>
          </p:cNvPr>
          <p:cNvSpPr/>
          <p:nvPr/>
        </p:nvSpPr>
        <p:spPr>
          <a:xfrm>
            <a:off x="3208021" y="493888"/>
            <a:ext cx="2000587"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os"/>
              </a:rPr>
              <a:t>Quelle date choisir ? </a:t>
            </a:r>
          </a:p>
          <a:p>
            <a:pPr algn="ctr"/>
            <a:r>
              <a:rPr lang="fr-FR" sz="1600" b="1" dirty="0">
                <a:solidFill>
                  <a:srgbClr val="002060"/>
                </a:solidFill>
                <a:latin typeface="Aptos"/>
              </a:rPr>
              <a:t>Sur 1 ou 2 jours ?</a:t>
            </a:r>
          </a:p>
        </p:txBody>
      </p:sp>
      <p:pic>
        <p:nvPicPr>
          <p:cNvPr id="2" name="Image 1" descr="Fédération Française d'Aéromodélisme">
            <a:extLst>
              <a:ext uri="{FF2B5EF4-FFF2-40B4-BE49-F238E27FC236}">
                <a16:creationId xmlns:a16="http://schemas.microsoft.com/office/drawing/2014/main" id="{5FF21494-6487-2B38-C4CD-5B321A6B3DE8}"/>
              </a:ext>
            </a:extLst>
          </p:cNvPr>
          <p:cNvPicPr/>
          <p:nvPr/>
        </p:nvPicPr>
        <p:blipFill>
          <a:blip r:embed="rId2" cstate="print"/>
          <a:srcRect/>
          <a:stretch>
            <a:fillRect/>
          </a:stretch>
        </p:blipFill>
        <p:spPr bwMode="auto">
          <a:xfrm>
            <a:off x="11353800" y="135734"/>
            <a:ext cx="540284" cy="605945"/>
          </a:xfrm>
          <a:prstGeom prst="rect">
            <a:avLst/>
          </a:prstGeom>
          <a:noFill/>
        </p:spPr>
      </p:pic>
      <p:pic>
        <p:nvPicPr>
          <p:cNvPr id="9" name="Image 8">
            <a:extLst>
              <a:ext uri="{FF2B5EF4-FFF2-40B4-BE49-F238E27FC236}">
                <a16:creationId xmlns:a16="http://schemas.microsoft.com/office/drawing/2014/main" id="{F05D9E02-A0E6-CA1C-701F-E318F02BF8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sp>
        <p:nvSpPr>
          <p:cNvPr id="12" name="Rectangle 11"/>
          <p:cNvSpPr/>
          <p:nvPr/>
        </p:nvSpPr>
        <p:spPr>
          <a:xfrm>
            <a:off x="533400" y="4901168"/>
            <a:ext cx="10929084" cy="523220"/>
          </a:xfrm>
          <a:prstGeom prst="rect">
            <a:avLst/>
          </a:prstGeom>
        </p:spPr>
        <p:txBody>
          <a:bodyPr wrap="square">
            <a:spAutoFit/>
          </a:bodyPr>
          <a:lstStyle/>
          <a:p>
            <a:pPr marL="0" lvl="1">
              <a:spcAft>
                <a:spcPts val="600"/>
              </a:spcAft>
            </a:pPr>
            <a:r>
              <a:rPr lang="fr-FR" sz="1400" b="1" i="1" dirty="0">
                <a:solidFill>
                  <a:srgbClr val="002060"/>
                </a:solidFill>
                <a:latin typeface="Aptos" panose="020B0004020202020204" pitchFamily="34" charset="0"/>
              </a:rPr>
              <a:t>Il n’existe pas de règle absolue pour  faire le choix de la durée: cependant nous vous proposons une méthode pour évaluer le temps nécessaire.  </a:t>
            </a:r>
          </a:p>
        </p:txBody>
      </p:sp>
      <p:grpSp>
        <p:nvGrpSpPr>
          <p:cNvPr id="19" name="Groupe 18"/>
          <p:cNvGrpSpPr/>
          <p:nvPr/>
        </p:nvGrpSpPr>
        <p:grpSpPr>
          <a:xfrm>
            <a:off x="9287140" y="266216"/>
            <a:ext cx="796531" cy="549027"/>
            <a:chOff x="5131829" y="578732"/>
            <a:chExt cx="796531" cy="549027"/>
          </a:xfrm>
        </p:grpSpPr>
        <p:sp>
          <p:nvSpPr>
            <p:cNvPr id="20" name="Flèche vers le bas 19"/>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21" name="ZoneTexte 20">
              <a:hlinkClick r:id="rId4"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spTree>
    <p:extLst>
      <p:ext uri="{BB962C8B-B14F-4D97-AF65-F5344CB8AC3E}">
        <p14:creationId xmlns:p14="http://schemas.microsoft.com/office/powerpoint/2010/main" val="4092686910"/>
      </p:ext>
    </p:extLst>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6F8A0-11D1-6552-51A7-0AD40D763141}"/>
            </a:ext>
          </a:extLst>
        </p:cNvPr>
        <p:cNvGrpSpPr/>
        <p:nvPr/>
      </p:nvGrpSpPr>
      <p:grpSpPr>
        <a:xfrm>
          <a:off x="0" y="0"/>
          <a:ext cx="0" cy="0"/>
          <a:chOff x="0" y="0"/>
          <a:chExt cx="0" cy="0"/>
        </a:xfrm>
      </p:grpSpPr>
      <p:sp>
        <p:nvSpPr>
          <p:cNvPr id="6" name="Espace réservé du pied de page 25">
            <a:extLst>
              <a:ext uri="{FF2B5EF4-FFF2-40B4-BE49-F238E27FC236}">
                <a16:creationId xmlns:a16="http://schemas.microsoft.com/office/drawing/2014/main" id="{F1B9CFB7-B85F-1389-BB51-CBB639562645}"/>
              </a:ext>
            </a:extLst>
          </p:cNvPr>
          <p:cNvSpPr>
            <a:spLocks noGrp="1"/>
          </p:cNvSpPr>
          <p:nvPr>
            <p:ph type="ftr" sz="quarter" idx="11"/>
          </p:nvPr>
        </p:nvSpPr>
        <p:spPr>
          <a:xfrm>
            <a:off x="4648200" y="6356351"/>
            <a:ext cx="2895600" cy="365125"/>
          </a:xfrm>
        </p:spPr>
        <p:txBody>
          <a:bodyPr/>
          <a:lstStyle/>
          <a:p>
            <a:r>
              <a:rPr lang="fr-FR" dirty="0"/>
              <a:t>Guide organisateur concours maquettes - V1 février 2024</a:t>
            </a:r>
          </a:p>
        </p:txBody>
      </p:sp>
      <p:sp>
        <p:nvSpPr>
          <p:cNvPr id="3" name="Espace réservé du numéro de diapositive 2">
            <a:extLst>
              <a:ext uri="{FF2B5EF4-FFF2-40B4-BE49-F238E27FC236}">
                <a16:creationId xmlns:a16="http://schemas.microsoft.com/office/drawing/2014/main" id="{30BD0FE1-7309-D379-E7CB-871F4AA454E1}"/>
              </a:ext>
            </a:extLst>
          </p:cNvPr>
          <p:cNvSpPr>
            <a:spLocks noGrp="1"/>
          </p:cNvSpPr>
          <p:nvPr>
            <p:ph type="sldNum" sz="quarter" idx="12"/>
          </p:nvPr>
        </p:nvSpPr>
        <p:spPr/>
        <p:txBody>
          <a:bodyPr/>
          <a:lstStyle/>
          <a:p>
            <a:fld id="{1DA736CC-248E-470D-969F-07DB84F06D5F}" type="slidenum">
              <a:rPr lang="fr-FR" smtClean="0"/>
              <a:pPr/>
              <a:t>7</a:t>
            </a:fld>
            <a:endParaRPr lang="fr-FR" dirty="0"/>
          </a:p>
        </p:txBody>
      </p:sp>
      <p:sp>
        <p:nvSpPr>
          <p:cNvPr id="4" name="ZoneTexte 3">
            <a:extLst>
              <a:ext uri="{FF2B5EF4-FFF2-40B4-BE49-F238E27FC236}">
                <a16:creationId xmlns:a16="http://schemas.microsoft.com/office/drawing/2014/main" id="{2B4E8DCF-C6A2-68B4-844F-F9FB24451E0E}"/>
              </a:ext>
            </a:extLst>
          </p:cNvPr>
          <p:cNvSpPr txBox="1"/>
          <p:nvPr/>
        </p:nvSpPr>
        <p:spPr>
          <a:xfrm>
            <a:off x="0" y="1827371"/>
            <a:ext cx="11894084" cy="3708708"/>
          </a:xfrm>
          <a:prstGeom prst="rect">
            <a:avLst/>
          </a:prstGeom>
          <a:noFill/>
        </p:spPr>
        <p:txBody>
          <a:bodyPr wrap="square">
            <a:spAutoFit/>
          </a:bodyPr>
          <a:lstStyle/>
          <a:p>
            <a:pPr lvl="1">
              <a:spcAft>
                <a:spcPts val="600"/>
              </a:spcAft>
            </a:pPr>
            <a:r>
              <a:rPr lang="fr-FR" b="1" i="1" dirty="0">
                <a:solidFill>
                  <a:srgbClr val="0070C0"/>
                </a:solidFill>
                <a:latin typeface="Aptos" panose="020B0004020202020204" pitchFamily="34" charset="0"/>
              </a:rPr>
              <a:t>Avions, planeurs, hélicoptères ? </a:t>
            </a:r>
          </a:p>
          <a:p>
            <a:pPr lvl="1">
              <a:spcAft>
                <a:spcPts val="600"/>
              </a:spcAft>
            </a:pPr>
            <a:endParaRPr lang="fr-FR" b="1" i="1" dirty="0">
              <a:solidFill>
                <a:srgbClr val="002060"/>
              </a:solidFill>
              <a:latin typeface="Aptos" panose="020B0004020202020204" pitchFamily="34" charset="0"/>
            </a:endParaRPr>
          </a:p>
          <a:p>
            <a:pPr lvl="1">
              <a:spcAft>
                <a:spcPts val="600"/>
              </a:spcAft>
            </a:pPr>
            <a:r>
              <a:rPr lang="fr-FR" sz="1400" b="1" i="1" dirty="0">
                <a:solidFill>
                  <a:srgbClr val="002060"/>
                </a:solidFill>
                <a:latin typeface="Aptos" panose="020B0004020202020204" pitchFamily="34" charset="0"/>
              </a:rPr>
              <a:t>Les 3 types d’appareils :</a:t>
            </a: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Toutes les combinatoires sont possibles: accepter les 3 types d’appareils (avions + planeurs + hélicoptères) ou être restrictifs à une ou 2 catégories. Le choix dépend de l’objectif recherché (ouvrir à tous les modélistes par exemple), ou de l’existence de limitations matérielles (pas assez de volume pour les planeurs par exemple)</a:t>
            </a: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Pour les planeurs un seul remorqueur peut s’avérer trop juste en cas d’aléa; il est recommandé de disposer de deux avions remorqueurs.</a:t>
            </a:r>
          </a:p>
          <a:p>
            <a:pPr marL="742950" lvl="1" indent="-285750">
              <a:spcAft>
                <a:spcPts val="600"/>
              </a:spcAft>
              <a:buFont typeface="Wingdings" panose="05000000000000000000" pitchFamily="2" charset="2"/>
              <a:buChar char="Ø"/>
            </a:pPr>
            <a:endParaRPr lang="fr-FR" sz="1400" i="1" dirty="0">
              <a:solidFill>
                <a:srgbClr val="002060"/>
              </a:solidFill>
              <a:latin typeface="Aptos" panose="020B0004020202020204" pitchFamily="34" charset="0"/>
            </a:endParaRPr>
          </a:p>
          <a:p>
            <a:pPr marL="742950" lvl="1" indent="-285750">
              <a:spcAft>
                <a:spcPts val="600"/>
              </a:spcAft>
            </a:pPr>
            <a:r>
              <a:rPr lang="fr-FR" sz="1400" b="1" i="1" dirty="0">
                <a:solidFill>
                  <a:srgbClr val="002060"/>
                </a:solidFill>
                <a:latin typeface="Aptos" panose="020B0004020202020204" pitchFamily="34" charset="0"/>
              </a:rPr>
              <a:t>Les 8 catégories :</a:t>
            </a:r>
            <a:endParaRPr lang="fr-FR" sz="1400" i="1" dirty="0">
              <a:solidFill>
                <a:srgbClr val="002060"/>
              </a:solidFill>
              <a:latin typeface="Aptos" panose="020B0004020202020204" pitchFamily="34" charset="0"/>
            </a:endParaRP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Le choix des catégories (F4C/F4H/F4G/F4H/National Avion, National planeur, F4K, National hélicoptère) dépend de nombreux paramètres: </a:t>
            </a:r>
          </a:p>
          <a:p>
            <a:pPr marL="1200150" lvl="2" indent="-285750">
              <a:spcAft>
                <a:spcPts val="600"/>
              </a:spcAft>
              <a:buFont typeface="Wingdings" panose="05000000000000000000" pitchFamily="2" charset="2"/>
              <a:buChar char="§"/>
            </a:pPr>
            <a:r>
              <a:rPr lang="fr-FR" sz="1400" i="1" dirty="0">
                <a:solidFill>
                  <a:srgbClr val="002060"/>
                </a:solidFill>
                <a:latin typeface="Aptos" panose="020B0004020202020204" pitchFamily="34" charset="0"/>
              </a:rPr>
              <a:t>Une piste trop courte ou un faible dégagement autour de la piste peut exclure les grands modèles (catégorie F4G)</a:t>
            </a:r>
          </a:p>
          <a:p>
            <a:pPr marL="1200150" lvl="2" indent="-285750">
              <a:spcAft>
                <a:spcPts val="600"/>
              </a:spcAft>
              <a:buFont typeface="Wingdings" panose="05000000000000000000" pitchFamily="2" charset="2"/>
              <a:buChar char="§"/>
            </a:pPr>
            <a:r>
              <a:rPr lang="fr-FR" sz="1400" i="1" dirty="0">
                <a:solidFill>
                  <a:srgbClr val="002060"/>
                </a:solidFill>
                <a:latin typeface="Aptos" panose="020B0004020202020204" pitchFamily="34" charset="0"/>
              </a:rPr>
              <a:t>Les catégories F4 nécessitent un temps de jugement statique important (de 20 à 30 minutes environ par appareil) à prendre en compte dans le timing du concours </a:t>
            </a:r>
            <a:r>
              <a:rPr lang="fr-FR" sz="1400" i="1" dirty="0">
                <a:solidFill>
                  <a:srgbClr val="002060"/>
                </a:solidFill>
                <a:latin typeface="Aptos" panose="020B0004020202020204" pitchFamily="34" charset="0"/>
                <a:hlinkClick r:id="rId2" action="ppaction://hlinksldjump"/>
              </a:rPr>
              <a:t>(plus de précisions en page 15)</a:t>
            </a:r>
            <a:endParaRPr lang="fr-FR" sz="1400" i="1" dirty="0">
              <a:solidFill>
                <a:srgbClr val="002060"/>
              </a:solidFill>
              <a:latin typeface="Aptos" panose="020B0004020202020204" pitchFamily="34" charset="0"/>
            </a:endParaRPr>
          </a:p>
        </p:txBody>
      </p:sp>
      <p:sp>
        <p:nvSpPr>
          <p:cNvPr id="10" name="Rectangle : coins arrondis 4">
            <a:extLst>
              <a:ext uri="{FF2B5EF4-FFF2-40B4-BE49-F238E27FC236}">
                <a16:creationId xmlns:a16="http://schemas.microsoft.com/office/drawing/2014/main" id="{4C575905-2DA0-1921-A448-93BF7DFB6422}"/>
              </a:ext>
            </a:extLst>
          </p:cNvPr>
          <p:cNvSpPr/>
          <p:nvPr/>
        </p:nvSpPr>
        <p:spPr>
          <a:xfrm>
            <a:off x="3178629" y="493888"/>
            <a:ext cx="1672922"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so"/>
              </a:rPr>
              <a:t>Quels types d’appareils accepter ?</a:t>
            </a:r>
          </a:p>
        </p:txBody>
      </p:sp>
      <p:pic>
        <p:nvPicPr>
          <p:cNvPr id="2" name="Image 1" descr="Fédération Française d'Aéromodélisme">
            <a:extLst>
              <a:ext uri="{FF2B5EF4-FFF2-40B4-BE49-F238E27FC236}">
                <a16:creationId xmlns:a16="http://schemas.microsoft.com/office/drawing/2014/main" id="{EF571D92-EAFB-F09B-EC2F-BEAA217E1F6F}"/>
              </a:ext>
            </a:extLst>
          </p:cNvPr>
          <p:cNvPicPr/>
          <p:nvPr/>
        </p:nvPicPr>
        <p:blipFill>
          <a:blip r:embed="rId3" cstate="print"/>
          <a:srcRect/>
          <a:stretch>
            <a:fillRect/>
          </a:stretch>
        </p:blipFill>
        <p:spPr bwMode="auto">
          <a:xfrm>
            <a:off x="11353800" y="135734"/>
            <a:ext cx="540284" cy="605945"/>
          </a:xfrm>
          <a:prstGeom prst="rect">
            <a:avLst/>
          </a:prstGeom>
          <a:noFill/>
        </p:spPr>
      </p:pic>
      <p:pic>
        <p:nvPicPr>
          <p:cNvPr id="7" name="Image 6">
            <a:extLst>
              <a:ext uri="{FF2B5EF4-FFF2-40B4-BE49-F238E27FC236}">
                <a16:creationId xmlns:a16="http://schemas.microsoft.com/office/drawing/2014/main" id="{CB7E2BE7-890C-7F25-C516-D102762F2B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grpSp>
        <p:nvGrpSpPr>
          <p:cNvPr id="12" name="Groupe 11"/>
          <p:cNvGrpSpPr/>
          <p:nvPr/>
        </p:nvGrpSpPr>
        <p:grpSpPr>
          <a:xfrm>
            <a:off x="9287140" y="266216"/>
            <a:ext cx="796531" cy="549027"/>
            <a:chOff x="5131829" y="578732"/>
            <a:chExt cx="796531" cy="549027"/>
          </a:xfrm>
        </p:grpSpPr>
        <p:sp>
          <p:nvSpPr>
            <p:cNvPr id="13" name="Flèche vers le bas 12"/>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14" name="ZoneTexte 13">
              <a:hlinkClick r:id="rId5"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spTree>
    <p:extLst>
      <p:ext uri="{BB962C8B-B14F-4D97-AF65-F5344CB8AC3E}">
        <p14:creationId xmlns:p14="http://schemas.microsoft.com/office/powerpoint/2010/main" val="2096903082"/>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7A011-D066-4362-D748-B79E19B3A20D}"/>
            </a:ext>
          </a:extLst>
        </p:cNvPr>
        <p:cNvGrpSpPr/>
        <p:nvPr/>
      </p:nvGrpSpPr>
      <p:grpSpPr>
        <a:xfrm>
          <a:off x="0" y="0"/>
          <a:ext cx="0" cy="0"/>
          <a:chOff x="0" y="0"/>
          <a:chExt cx="0" cy="0"/>
        </a:xfrm>
      </p:grpSpPr>
      <p:sp>
        <p:nvSpPr>
          <p:cNvPr id="6" name="Espace réservé du pied de page 25">
            <a:extLst>
              <a:ext uri="{FF2B5EF4-FFF2-40B4-BE49-F238E27FC236}">
                <a16:creationId xmlns:a16="http://schemas.microsoft.com/office/drawing/2014/main" id="{2028355E-904F-53AA-65B1-BFF94DEDD9E8}"/>
              </a:ext>
            </a:extLst>
          </p:cNvPr>
          <p:cNvSpPr>
            <a:spLocks noGrp="1"/>
          </p:cNvSpPr>
          <p:nvPr>
            <p:ph type="ftr" sz="quarter" idx="11"/>
          </p:nvPr>
        </p:nvSpPr>
        <p:spPr>
          <a:xfrm>
            <a:off x="4648200" y="6356351"/>
            <a:ext cx="2895600" cy="365125"/>
          </a:xfrm>
        </p:spPr>
        <p:txBody>
          <a:bodyPr/>
          <a:lstStyle/>
          <a:p>
            <a:r>
              <a:rPr lang="fr-FR" dirty="0"/>
              <a:t>Guide organisateur concours maquettes - V1 février 2024</a:t>
            </a:r>
          </a:p>
        </p:txBody>
      </p:sp>
      <p:sp>
        <p:nvSpPr>
          <p:cNvPr id="3" name="Espace réservé du numéro de diapositive 2">
            <a:extLst>
              <a:ext uri="{FF2B5EF4-FFF2-40B4-BE49-F238E27FC236}">
                <a16:creationId xmlns:a16="http://schemas.microsoft.com/office/drawing/2014/main" id="{5E804A35-D2B4-3AD8-6CE4-C0B590F4ED7E}"/>
              </a:ext>
            </a:extLst>
          </p:cNvPr>
          <p:cNvSpPr>
            <a:spLocks noGrp="1"/>
          </p:cNvSpPr>
          <p:nvPr>
            <p:ph type="sldNum" sz="quarter" idx="12"/>
          </p:nvPr>
        </p:nvSpPr>
        <p:spPr/>
        <p:txBody>
          <a:bodyPr/>
          <a:lstStyle/>
          <a:p>
            <a:fld id="{1DA736CC-248E-470D-969F-07DB84F06D5F}" type="slidenum">
              <a:rPr lang="fr-FR" smtClean="0"/>
              <a:pPr/>
              <a:t>8</a:t>
            </a:fld>
            <a:endParaRPr lang="fr-FR" dirty="0"/>
          </a:p>
        </p:txBody>
      </p:sp>
      <p:sp>
        <p:nvSpPr>
          <p:cNvPr id="4" name="ZoneTexte 3">
            <a:extLst>
              <a:ext uri="{FF2B5EF4-FFF2-40B4-BE49-F238E27FC236}">
                <a16:creationId xmlns:a16="http://schemas.microsoft.com/office/drawing/2014/main" id="{66B685A9-53B9-8DB7-AB84-580997986850}"/>
              </a:ext>
            </a:extLst>
          </p:cNvPr>
          <p:cNvSpPr txBox="1"/>
          <p:nvPr/>
        </p:nvSpPr>
        <p:spPr>
          <a:xfrm>
            <a:off x="0" y="1980884"/>
            <a:ext cx="6914606" cy="2031325"/>
          </a:xfrm>
          <a:prstGeom prst="rect">
            <a:avLst/>
          </a:prstGeom>
          <a:noFill/>
        </p:spPr>
        <p:txBody>
          <a:bodyPr wrap="square">
            <a:spAutoFit/>
          </a:bodyPr>
          <a:lstStyle/>
          <a:p>
            <a:pPr lvl="1">
              <a:spcAft>
                <a:spcPts val="600"/>
              </a:spcAft>
            </a:pPr>
            <a:r>
              <a:rPr lang="fr-FR" b="1" i="1" dirty="0">
                <a:solidFill>
                  <a:srgbClr val="0070C0"/>
                </a:solidFill>
                <a:latin typeface="Aptos" panose="020B0004020202020204" pitchFamily="34" charset="0"/>
              </a:rPr>
              <a:t>Sur le net !</a:t>
            </a:r>
          </a:p>
          <a:p>
            <a:pPr lvl="1">
              <a:spcAft>
                <a:spcPts val="600"/>
              </a:spcAft>
            </a:pPr>
            <a:endParaRPr lang="fr-FR" b="1" i="1" dirty="0">
              <a:solidFill>
                <a:srgbClr val="0070C0"/>
              </a:solidFill>
              <a:latin typeface="Aptos" panose="020B0004020202020204" pitchFamily="34" charset="0"/>
            </a:endParaRP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Les concours sont à enregistrer sur le site de la FFAM par les présidents de clubs grâce à leur accès dirigeant. Il sont ensuite validés par l’échelon Ligue.</a:t>
            </a:r>
          </a:p>
          <a:p>
            <a:pPr marL="742950" lvl="1" indent="-285750">
              <a:spcAft>
                <a:spcPts val="600"/>
              </a:spcAft>
              <a:buFont typeface="Wingdings" panose="05000000000000000000" pitchFamily="2" charset="2"/>
              <a:buChar char="Ø"/>
            </a:pPr>
            <a:endParaRPr lang="fr-FR" sz="1400" i="1" dirty="0">
              <a:solidFill>
                <a:srgbClr val="002060"/>
              </a:solidFill>
              <a:latin typeface="Aptos" panose="020B0004020202020204" pitchFamily="34" charset="0"/>
            </a:endParaRPr>
          </a:p>
          <a:p>
            <a:pPr marL="742950" lvl="1" indent="-285750">
              <a:spcAft>
                <a:spcPts val="600"/>
              </a:spcAft>
              <a:buFont typeface="Wingdings" panose="05000000000000000000" pitchFamily="2" charset="2"/>
              <a:buChar char="Ø"/>
            </a:pPr>
            <a:r>
              <a:rPr lang="fr-FR" sz="1400" i="1" dirty="0">
                <a:solidFill>
                  <a:srgbClr val="002060"/>
                </a:solidFill>
                <a:latin typeface="Aptos" panose="020B0004020202020204" pitchFamily="34" charset="0"/>
              </a:rPr>
              <a:t>Les pilotes peuvent accéder à la liste des concours sur ce même site dans l’espace licencié, à la rubrique « calendrier fédéral » de l’ espace collaboratif.</a:t>
            </a:r>
          </a:p>
        </p:txBody>
      </p:sp>
      <p:sp>
        <p:nvSpPr>
          <p:cNvPr id="9" name="Rectangle : coins arrondis 8">
            <a:extLst>
              <a:ext uri="{FF2B5EF4-FFF2-40B4-BE49-F238E27FC236}">
                <a16:creationId xmlns:a16="http://schemas.microsoft.com/office/drawing/2014/main" id="{5FC859E9-409A-0520-4345-D42B306E721F}"/>
              </a:ext>
            </a:extLst>
          </p:cNvPr>
          <p:cNvSpPr/>
          <p:nvPr/>
        </p:nvSpPr>
        <p:spPr>
          <a:xfrm>
            <a:off x="3284866" y="493889"/>
            <a:ext cx="1672922"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fr-FR" sz="1600" b="1" dirty="0">
                <a:solidFill>
                  <a:srgbClr val="002060"/>
                </a:solidFill>
                <a:latin typeface="Aptos"/>
              </a:rPr>
              <a:t>Ou déclarer mon concours ?</a:t>
            </a:r>
          </a:p>
        </p:txBody>
      </p:sp>
      <p:pic>
        <p:nvPicPr>
          <p:cNvPr id="7" name="Image 6">
            <a:extLst>
              <a:ext uri="{FF2B5EF4-FFF2-40B4-BE49-F238E27FC236}">
                <a16:creationId xmlns:a16="http://schemas.microsoft.com/office/drawing/2014/main" id="{4C2989E9-AB59-5186-C9EB-402040E386AF}"/>
              </a:ext>
            </a:extLst>
          </p:cNvPr>
          <p:cNvPicPr>
            <a:picLocks noChangeAspect="1"/>
          </p:cNvPicPr>
          <p:nvPr/>
        </p:nvPicPr>
        <p:blipFill>
          <a:blip r:embed="rId2" cstate="print"/>
          <a:stretch>
            <a:fillRect/>
          </a:stretch>
        </p:blipFill>
        <p:spPr>
          <a:xfrm>
            <a:off x="7404904" y="1979800"/>
            <a:ext cx="3758672" cy="4229100"/>
          </a:xfrm>
          <a:prstGeom prst="rect">
            <a:avLst/>
          </a:prstGeom>
          <a:ln>
            <a:noFill/>
          </a:ln>
          <a:effectLst>
            <a:outerShdw blurRad="292100" dist="139700" dir="2700000" algn="tl" rotWithShape="0">
              <a:srgbClr val="333333">
                <a:alpha val="65000"/>
              </a:srgbClr>
            </a:outerShdw>
          </a:effectLst>
        </p:spPr>
      </p:pic>
      <p:pic>
        <p:nvPicPr>
          <p:cNvPr id="2" name="Image 1" descr="Fédération Française d'Aéromodélisme">
            <a:extLst>
              <a:ext uri="{FF2B5EF4-FFF2-40B4-BE49-F238E27FC236}">
                <a16:creationId xmlns:a16="http://schemas.microsoft.com/office/drawing/2014/main" id="{CE53C6DC-CFA3-D714-6383-AF6F884ECC34}"/>
              </a:ext>
            </a:extLst>
          </p:cNvPr>
          <p:cNvPicPr/>
          <p:nvPr/>
        </p:nvPicPr>
        <p:blipFill>
          <a:blip r:embed="rId3" cstate="print"/>
          <a:srcRect/>
          <a:stretch>
            <a:fillRect/>
          </a:stretch>
        </p:blipFill>
        <p:spPr bwMode="auto">
          <a:xfrm>
            <a:off x="11353800" y="135734"/>
            <a:ext cx="540284" cy="605945"/>
          </a:xfrm>
          <a:prstGeom prst="rect">
            <a:avLst/>
          </a:prstGeom>
          <a:noFill/>
        </p:spPr>
      </p:pic>
      <p:pic>
        <p:nvPicPr>
          <p:cNvPr id="10" name="Image 9">
            <a:extLst>
              <a:ext uri="{FF2B5EF4-FFF2-40B4-BE49-F238E27FC236}">
                <a16:creationId xmlns:a16="http://schemas.microsoft.com/office/drawing/2014/main" id="{49898690-B47E-A7EC-1F56-F60C6311A7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sp>
        <p:nvSpPr>
          <p:cNvPr id="11" name="Rectangle 10"/>
          <p:cNvSpPr/>
          <p:nvPr/>
        </p:nvSpPr>
        <p:spPr>
          <a:xfrm>
            <a:off x="7412021" y="1447846"/>
            <a:ext cx="3722824" cy="430887"/>
          </a:xfrm>
          <a:prstGeom prst="rect">
            <a:avLst/>
          </a:prstGeom>
        </p:spPr>
        <p:txBody>
          <a:bodyPr wrap="square">
            <a:spAutoFit/>
          </a:bodyPr>
          <a:lstStyle/>
          <a:p>
            <a:pPr algn="ctr"/>
            <a:r>
              <a:rPr lang="fr-FR" sz="1100" dirty="0">
                <a:solidFill>
                  <a:srgbClr val="002060"/>
                </a:solidFill>
                <a:latin typeface="Aptos" panose="020B0004020202020204" pitchFamily="34" charset="0"/>
              </a:rPr>
              <a:t>Exemple du calendrier des manifestations, filtré sur les concours fédéraux de maquettes RC</a:t>
            </a:r>
            <a:endParaRPr lang="fr-FR" sz="1100" dirty="0"/>
          </a:p>
        </p:txBody>
      </p:sp>
      <p:grpSp>
        <p:nvGrpSpPr>
          <p:cNvPr id="15" name="Groupe 14"/>
          <p:cNvGrpSpPr/>
          <p:nvPr/>
        </p:nvGrpSpPr>
        <p:grpSpPr>
          <a:xfrm>
            <a:off x="9287140" y="266216"/>
            <a:ext cx="796531" cy="549027"/>
            <a:chOff x="5131829" y="578732"/>
            <a:chExt cx="796531" cy="549027"/>
          </a:xfrm>
        </p:grpSpPr>
        <p:sp>
          <p:nvSpPr>
            <p:cNvPr id="16" name="Flèche vers le bas 15"/>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17" name="ZoneTexte 16">
              <a:hlinkClick r:id="rId5"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spTree>
    <p:extLst>
      <p:ext uri="{BB962C8B-B14F-4D97-AF65-F5344CB8AC3E}">
        <p14:creationId xmlns:p14="http://schemas.microsoft.com/office/powerpoint/2010/main" val="2423945299"/>
      </p:ext>
    </p:extLst>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10052-68DE-3A2A-0C8E-724E3F2B6B78}"/>
            </a:ext>
          </a:extLst>
        </p:cNvPr>
        <p:cNvGrpSpPr/>
        <p:nvPr/>
      </p:nvGrpSpPr>
      <p:grpSpPr>
        <a:xfrm>
          <a:off x="0" y="0"/>
          <a:ext cx="0" cy="0"/>
          <a:chOff x="0" y="0"/>
          <a:chExt cx="0" cy="0"/>
        </a:xfrm>
      </p:grpSpPr>
      <p:sp>
        <p:nvSpPr>
          <p:cNvPr id="6" name="Espace réservé du pied de page 25">
            <a:extLst>
              <a:ext uri="{FF2B5EF4-FFF2-40B4-BE49-F238E27FC236}">
                <a16:creationId xmlns:a16="http://schemas.microsoft.com/office/drawing/2014/main" id="{EC3D044F-7EBF-5E04-4655-ACBCC65BC526}"/>
              </a:ext>
            </a:extLst>
          </p:cNvPr>
          <p:cNvSpPr>
            <a:spLocks noGrp="1"/>
          </p:cNvSpPr>
          <p:nvPr>
            <p:ph type="ftr" sz="quarter" idx="11"/>
          </p:nvPr>
        </p:nvSpPr>
        <p:spPr>
          <a:xfrm>
            <a:off x="4648200" y="6356351"/>
            <a:ext cx="2895600" cy="365125"/>
          </a:xfrm>
        </p:spPr>
        <p:txBody>
          <a:bodyPr/>
          <a:lstStyle/>
          <a:p>
            <a:r>
              <a:rPr lang="fr-FR" dirty="0">
                <a:latin typeface="Aptos" panose="020B0004020202020204" pitchFamily="34" charset="0"/>
              </a:rPr>
              <a:t>Guide organisateur concours maquettes - V1 février 2024</a:t>
            </a:r>
          </a:p>
        </p:txBody>
      </p:sp>
      <p:sp>
        <p:nvSpPr>
          <p:cNvPr id="3" name="Espace réservé du numéro de diapositive 2">
            <a:extLst>
              <a:ext uri="{FF2B5EF4-FFF2-40B4-BE49-F238E27FC236}">
                <a16:creationId xmlns:a16="http://schemas.microsoft.com/office/drawing/2014/main" id="{CFB5471F-2CFF-7CD9-53F9-FE0C1B66FB50}"/>
              </a:ext>
            </a:extLst>
          </p:cNvPr>
          <p:cNvSpPr>
            <a:spLocks noGrp="1"/>
          </p:cNvSpPr>
          <p:nvPr>
            <p:ph type="sldNum" sz="quarter" idx="12"/>
          </p:nvPr>
        </p:nvSpPr>
        <p:spPr/>
        <p:txBody>
          <a:bodyPr/>
          <a:lstStyle/>
          <a:p>
            <a:fld id="{1DA736CC-248E-470D-969F-07DB84F06D5F}" type="slidenum">
              <a:rPr lang="fr-FR" smtClean="0">
                <a:latin typeface="Aptos" panose="020B0004020202020204" pitchFamily="34" charset="0"/>
              </a:rPr>
              <a:pPr/>
              <a:t>9</a:t>
            </a:fld>
            <a:endParaRPr lang="fr-FR" dirty="0">
              <a:latin typeface="Aptos" panose="020B0004020202020204" pitchFamily="34" charset="0"/>
            </a:endParaRPr>
          </a:p>
        </p:txBody>
      </p:sp>
      <p:sp>
        <p:nvSpPr>
          <p:cNvPr id="4" name="ZoneTexte 3">
            <a:extLst>
              <a:ext uri="{FF2B5EF4-FFF2-40B4-BE49-F238E27FC236}">
                <a16:creationId xmlns:a16="http://schemas.microsoft.com/office/drawing/2014/main" id="{AE38E62B-E976-F8E8-39A4-01B07F616821}"/>
              </a:ext>
            </a:extLst>
          </p:cNvPr>
          <p:cNvSpPr txBox="1"/>
          <p:nvPr/>
        </p:nvSpPr>
        <p:spPr>
          <a:xfrm>
            <a:off x="0" y="1738471"/>
            <a:ext cx="8759976" cy="2108269"/>
          </a:xfrm>
          <a:prstGeom prst="rect">
            <a:avLst/>
          </a:prstGeom>
          <a:noFill/>
        </p:spPr>
        <p:txBody>
          <a:bodyPr wrap="square">
            <a:spAutoFit/>
          </a:bodyPr>
          <a:lstStyle/>
          <a:p>
            <a:pPr lvl="1">
              <a:spcAft>
                <a:spcPts val="600"/>
              </a:spcAft>
            </a:pPr>
            <a:r>
              <a:rPr lang="fr-FR" b="1" i="1" dirty="0">
                <a:solidFill>
                  <a:srgbClr val="0070C0"/>
                </a:solidFill>
                <a:latin typeface="Aptos" panose="020B0004020202020204" pitchFamily="34" charset="0"/>
              </a:rPr>
              <a:t>Faire connaitre un concours:</a:t>
            </a:r>
          </a:p>
          <a:p>
            <a:pPr lvl="1">
              <a:spcAft>
                <a:spcPts val="600"/>
              </a:spcAft>
            </a:pPr>
            <a:endParaRPr lang="fr-FR" b="1" i="1" dirty="0">
              <a:solidFill>
                <a:srgbClr val="0070C0"/>
              </a:solidFill>
              <a:latin typeface="Aptos" panose="020B0004020202020204" pitchFamily="34" charset="0"/>
            </a:endParaRPr>
          </a:p>
          <a:p>
            <a:pPr marL="742950" lvl="1" indent="-285750">
              <a:spcAft>
                <a:spcPts val="600"/>
              </a:spcAft>
              <a:buFont typeface="Wingdings" panose="05000000000000000000" pitchFamily="2" charset="2"/>
              <a:buChar char="Ø"/>
            </a:pPr>
            <a:r>
              <a:rPr lang="fr-FR" sz="1400" b="1" i="1" dirty="0">
                <a:solidFill>
                  <a:srgbClr val="002060"/>
                </a:solidFill>
                <a:latin typeface="Aptos" panose="020B0004020202020204" pitchFamily="34" charset="0"/>
              </a:rPr>
              <a:t>Le publier sur le blog maquettes :</a:t>
            </a:r>
            <a:endParaRPr lang="fr-FR" sz="1400" i="1" dirty="0">
              <a:solidFill>
                <a:srgbClr val="002060"/>
              </a:solidFill>
              <a:latin typeface="Aptos" panose="020B0004020202020204" pitchFamily="34" charset="0"/>
            </a:endParaRPr>
          </a:p>
          <a:p>
            <a:pPr marL="742950" lvl="1" indent="-285750">
              <a:spcAft>
                <a:spcPts val="600"/>
              </a:spcAft>
              <a:buFont typeface="Wingdings" pitchFamily="2" charset="2"/>
              <a:buChar char="q"/>
            </a:pPr>
            <a:r>
              <a:rPr lang="fr-FR" sz="1400" i="1" dirty="0">
                <a:solidFill>
                  <a:srgbClr val="002060"/>
                </a:solidFill>
                <a:latin typeface="Aptos" panose="020B0004020202020204" pitchFamily="34" charset="0"/>
              </a:rPr>
              <a:t>Contacter par mail </a:t>
            </a:r>
            <a:r>
              <a:rPr lang="fr-FR" sz="1400" i="1" dirty="0">
                <a:solidFill>
                  <a:srgbClr val="002060"/>
                </a:solidFill>
                <a:latin typeface="Aptos" panose="020B0004020202020204" pitchFamily="34" charset="0"/>
                <a:hlinkClick r:id="rId2"/>
              </a:rPr>
              <a:t>luc.meneguz@orange.fr</a:t>
            </a:r>
            <a:r>
              <a:rPr lang="fr-FR" sz="1400" i="1" dirty="0">
                <a:solidFill>
                  <a:srgbClr val="002060"/>
                </a:solidFill>
                <a:latin typeface="Aptos" panose="020B0004020202020204" pitchFamily="34" charset="0"/>
              </a:rPr>
              <a:t> et votre concours apparaitra dans la liste des concours de l’année et sera situé sur la carte de France,</a:t>
            </a:r>
          </a:p>
          <a:p>
            <a:pPr marL="742950" lvl="1" indent="-285750">
              <a:spcAft>
                <a:spcPts val="600"/>
              </a:spcAft>
              <a:buFont typeface="Wingdings" pitchFamily="2" charset="2"/>
              <a:buChar char="q"/>
            </a:pPr>
            <a:r>
              <a:rPr lang="fr-FR" sz="1400" i="1" dirty="0">
                <a:solidFill>
                  <a:srgbClr val="002060"/>
                </a:solidFill>
                <a:latin typeface="Aptos" panose="020B0004020202020204" pitchFamily="34" charset="0"/>
              </a:rPr>
              <a:t>Si vous avez rédigé une affiche elle figurera à la rubrique « annonce des concours»</a:t>
            </a:r>
          </a:p>
          <a:p>
            <a:pPr marL="742950" lvl="1" indent="-285750">
              <a:spcAft>
                <a:spcPts val="600"/>
              </a:spcAft>
              <a:buFont typeface="Wingdings" panose="05000000000000000000" pitchFamily="2" charset="2"/>
              <a:buChar char="Ø"/>
            </a:pPr>
            <a:endParaRPr lang="fr-FR" sz="1400" i="1" dirty="0">
              <a:solidFill>
                <a:srgbClr val="002060"/>
              </a:solidFill>
              <a:latin typeface="Aptos" panose="020B0004020202020204" pitchFamily="34" charset="0"/>
            </a:endParaRPr>
          </a:p>
        </p:txBody>
      </p:sp>
      <p:sp>
        <p:nvSpPr>
          <p:cNvPr id="9" name="Rectangle : coins arrondis 28">
            <a:extLst>
              <a:ext uri="{FF2B5EF4-FFF2-40B4-BE49-F238E27FC236}">
                <a16:creationId xmlns:a16="http://schemas.microsoft.com/office/drawing/2014/main" id="{132FF0C0-6BEF-A6FD-C8C3-6BC919CC8069}"/>
              </a:ext>
            </a:extLst>
          </p:cNvPr>
          <p:cNvSpPr/>
          <p:nvPr/>
        </p:nvSpPr>
        <p:spPr>
          <a:xfrm>
            <a:off x="3150690" y="515144"/>
            <a:ext cx="1767839" cy="99858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latin typeface="Aptso"/>
              </a:rPr>
              <a:t>Comment faire connaitre mon concours ?</a:t>
            </a:r>
          </a:p>
        </p:txBody>
      </p:sp>
      <p:sp>
        <p:nvSpPr>
          <p:cNvPr id="10" name="ZoneTexte 9">
            <a:extLst>
              <a:ext uri="{FF2B5EF4-FFF2-40B4-BE49-F238E27FC236}">
                <a16:creationId xmlns:a16="http://schemas.microsoft.com/office/drawing/2014/main" id="{AE38E62B-E976-F8E8-39A4-01B07F616821}"/>
              </a:ext>
            </a:extLst>
          </p:cNvPr>
          <p:cNvSpPr txBox="1"/>
          <p:nvPr/>
        </p:nvSpPr>
        <p:spPr>
          <a:xfrm>
            <a:off x="0" y="3842834"/>
            <a:ext cx="4458178" cy="600164"/>
          </a:xfrm>
          <a:prstGeom prst="rect">
            <a:avLst/>
          </a:prstGeom>
          <a:noFill/>
        </p:spPr>
        <p:txBody>
          <a:bodyPr wrap="square">
            <a:spAutoFit/>
          </a:bodyPr>
          <a:lstStyle/>
          <a:p>
            <a:pPr marL="742950" lvl="1" indent="-285750">
              <a:spcAft>
                <a:spcPts val="600"/>
              </a:spcAft>
              <a:buFont typeface="Wingdings" panose="05000000000000000000" pitchFamily="2" charset="2"/>
              <a:buChar char="Ø"/>
            </a:pPr>
            <a:r>
              <a:rPr lang="fr-FR" sz="1400" b="1" i="1" dirty="0">
                <a:solidFill>
                  <a:srgbClr val="002060"/>
                </a:solidFill>
                <a:latin typeface="Aptos" panose="020B0004020202020204" pitchFamily="34" charset="0"/>
              </a:rPr>
              <a:t>Le diffuser sur les réseaux sociaux:</a:t>
            </a:r>
            <a:endParaRPr lang="fr-FR" sz="1400" i="1" dirty="0">
              <a:solidFill>
                <a:srgbClr val="002060"/>
              </a:solidFill>
              <a:latin typeface="Aptos" panose="020B0004020202020204" pitchFamily="34" charset="0"/>
            </a:endParaRPr>
          </a:p>
          <a:p>
            <a:pPr marL="742950" lvl="1" indent="-285750">
              <a:spcAft>
                <a:spcPts val="600"/>
              </a:spcAft>
              <a:buFont typeface="Wingdings" pitchFamily="2" charset="2"/>
              <a:buChar char="q"/>
            </a:pPr>
            <a:r>
              <a:rPr lang="fr-FR" sz="1400" i="1" dirty="0">
                <a:solidFill>
                  <a:srgbClr val="002060"/>
                </a:solidFill>
                <a:latin typeface="Aptos" panose="020B0004020202020204" pitchFamily="34" charset="0"/>
              </a:rPr>
              <a:t>Facebook, « X », ...</a:t>
            </a:r>
          </a:p>
        </p:txBody>
      </p:sp>
      <p:sp>
        <p:nvSpPr>
          <p:cNvPr id="11" name="ZoneTexte 10">
            <a:extLst>
              <a:ext uri="{FF2B5EF4-FFF2-40B4-BE49-F238E27FC236}">
                <a16:creationId xmlns:a16="http://schemas.microsoft.com/office/drawing/2014/main" id="{AE38E62B-E976-F8E8-39A4-01B07F616821}"/>
              </a:ext>
            </a:extLst>
          </p:cNvPr>
          <p:cNvSpPr txBox="1"/>
          <p:nvPr/>
        </p:nvSpPr>
        <p:spPr>
          <a:xfrm>
            <a:off x="0" y="4835293"/>
            <a:ext cx="6512093" cy="1031051"/>
          </a:xfrm>
          <a:prstGeom prst="rect">
            <a:avLst/>
          </a:prstGeom>
          <a:noFill/>
        </p:spPr>
        <p:txBody>
          <a:bodyPr wrap="square">
            <a:spAutoFit/>
          </a:bodyPr>
          <a:lstStyle/>
          <a:p>
            <a:pPr marL="742950" lvl="1" indent="-285750">
              <a:spcAft>
                <a:spcPts val="600"/>
              </a:spcAft>
              <a:buFont typeface="Wingdings" panose="05000000000000000000" pitchFamily="2" charset="2"/>
              <a:buChar char="Ø"/>
            </a:pPr>
            <a:r>
              <a:rPr lang="fr-FR" sz="1400" b="1" i="1" dirty="0">
                <a:solidFill>
                  <a:srgbClr val="002060"/>
                </a:solidFill>
                <a:latin typeface="Aptos" panose="020B0004020202020204" pitchFamily="34" charset="0"/>
              </a:rPr>
              <a:t>Envoyer une annonce par mail aux clubs d’aéromodélisme:</a:t>
            </a:r>
            <a:endParaRPr lang="fr-FR" sz="1400" i="1" dirty="0">
              <a:solidFill>
                <a:srgbClr val="002060"/>
              </a:solidFill>
              <a:latin typeface="Aptos" panose="020B0004020202020204" pitchFamily="34" charset="0"/>
            </a:endParaRPr>
          </a:p>
          <a:p>
            <a:pPr marL="742950" lvl="1" indent="-285750">
              <a:spcAft>
                <a:spcPts val="600"/>
              </a:spcAft>
              <a:buFont typeface="Wingdings" pitchFamily="2" charset="2"/>
              <a:buChar char="q"/>
            </a:pPr>
            <a:r>
              <a:rPr lang="fr-FR" sz="1400" i="1" dirty="0">
                <a:solidFill>
                  <a:srgbClr val="002060"/>
                </a:solidFill>
                <a:latin typeface="Aptos" panose="020B0004020202020204" pitchFamily="34" charset="0"/>
              </a:rPr>
              <a:t>Par l’intermédiaire de votre président de club transmettez les informations à Ligue à laquelle votre club est affilié. La Ligue diffusera l’information par mail aux 13 autres ligues.</a:t>
            </a:r>
          </a:p>
        </p:txBody>
      </p:sp>
      <p:pic>
        <p:nvPicPr>
          <p:cNvPr id="7" name="Image 6">
            <a:extLst>
              <a:ext uri="{FF2B5EF4-FFF2-40B4-BE49-F238E27FC236}">
                <a16:creationId xmlns:a16="http://schemas.microsoft.com/office/drawing/2014/main" id="{D8021A46-2E02-1936-66FD-E23F504EF577}"/>
              </a:ext>
            </a:extLst>
          </p:cNvPr>
          <p:cNvPicPr>
            <a:picLocks noChangeAspect="1"/>
          </p:cNvPicPr>
          <p:nvPr/>
        </p:nvPicPr>
        <p:blipFill>
          <a:blip r:embed="rId3" cstate="print"/>
          <a:stretch>
            <a:fillRect/>
          </a:stretch>
        </p:blipFill>
        <p:spPr>
          <a:xfrm>
            <a:off x="9380001" y="1236363"/>
            <a:ext cx="2511322" cy="2613344"/>
          </a:xfrm>
          <a:prstGeom prst="rect">
            <a:avLst/>
          </a:prstGeom>
          <a:ln>
            <a:noFill/>
          </a:ln>
          <a:effectLst>
            <a:outerShdw blurRad="292100" dist="139700" dir="2700000" algn="tl" rotWithShape="0">
              <a:srgbClr val="333333">
                <a:alpha val="65000"/>
              </a:srgbClr>
            </a:outerShdw>
          </a:effectLst>
        </p:spPr>
      </p:pic>
      <p:pic>
        <p:nvPicPr>
          <p:cNvPr id="13" name="Image 12">
            <a:extLst>
              <a:ext uri="{FF2B5EF4-FFF2-40B4-BE49-F238E27FC236}">
                <a16:creationId xmlns:a16="http://schemas.microsoft.com/office/drawing/2014/main" id="{F491B274-8CD4-3CA3-4755-93D8BD077F01}"/>
              </a:ext>
            </a:extLst>
          </p:cNvPr>
          <p:cNvPicPr>
            <a:picLocks noChangeAspect="1"/>
          </p:cNvPicPr>
          <p:nvPr/>
        </p:nvPicPr>
        <p:blipFill>
          <a:blip r:embed="rId4" cstate="print"/>
          <a:stretch>
            <a:fillRect/>
          </a:stretch>
        </p:blipFill>
        <p:spPr>
          <a:xfrm>
            <a:off x="7301533" y="3661466"/>
            <a:ext cx="1918794" cy="2425700"/>
          </a:xfrm>
          <a:prstGeom prst="rect">
            <a:avLst/>
          </a:prstGeom>
          <a:ln>
            <a:noFill/>
          </a:ln>
          <a:effectLst>
            <a:outerShdw blurRad="292100" dist="139700" dir="2700000" algn="tl" rotWithShape="0">
              <a:srgbClr val="333333">
                <a:alpha val="65000"/>
              </a:srgbClr>
            </a:outerShdw>
          </a:effectLst>
        </p:spPr>
      </p:pic>
      <p:pic>
        <p:nvPicPr>
          <p:cNvPr id="2" name="Image 1" descr="Fédération Française d'Aéromodélisme">
            <a:extLst>
              <a:ext uri="{FF2B5EF4-FFF2-40B4-BE49-F238E27FC236}">
                <a16:creationId xmlns:a16="http://schemas.microsoft.com/office/drawing/2014/main" id="{D7FB1864-C52E-226B-CFC3-405C1508F31B}"/>
              </a:ext>
            </a:extLst>
          </p:cNvPr>
          <p:cNvPicPr/>
          <p:nvPr/>
        </p:nvPicPr>
        <p:blipFill>
          <a:blip r:embed="rId5" cstate="print"/>
          <a:srcRect/>
          <a:stretch>
            <a:fillRect/>
          </a:stretch>
        </p:blipFill>
        <p:spPr bwMode="auto">
          <a:xfrm>
            <a:off x="11353800" y="135734"/>
            <a:ext cx="540284" cy="605945"/>
          </a:xfrm>
          <a:prstGeom prst="rect">
            <a:avLst/>
          </a:prstGeom>
          <a:noFill/>
        </p:spPr>
      </p:pic>
      <p:pic>
        <p:nvPicPr>
          <p:cNvPr id="12" name="Image 11">
            <a:extLst>
              <a:ext uri="{FF2B5EF4-FFF2-40B4-BE49-F238E27FC236}">
                <a16:creationId xmlns:a16="http://schemas.microsoft.com/office/drawing/2014/main" id="{4B216E73-6CD0-7D6B-5BF3-A571923140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916" y="135734"/>
            <a:ext cx="2172708" cy="605945"/>
          </a:xfrm>
          <a:prstGeom prst="rect">
            <a:avLst/>
          </a:prstGeom>
        </p:spPr>
      </p:pic>
      <p:sp>
        <p:nvSpPr>
          <p:cNvPr id="14" name="Rectangle 13"/>
          <p:cNvSpPr/>
          <p:nvPr/>
        </p:nvSpPr>
        <p:spPr>
          <a:xfrm>
            <a:off x="9379202" y="996434"/>
            <a:ext cx="2483373" cy="261610"/>
          </a:xfrm>
          <a:prstGeom prst="rect">
            <a:avLst/>
          </a:prstGeom>
        </p:spPr>
        <p:txBody>
          <a:bodyPr wrap="none">
            <a:spAutoFit/>
          </a:bodyPr>
          <a:lstStyle/>
          <a:p>
            <a:pPr algn="ctr"/>
            <a:r>
              <a:rPr lang="fr-FR" sz="1100" dirty="0">
                <a:solidFill>
                  <a:srgbClr val="002060"/>
                </a:solidFill>
                <a:latin typeface="Aptos" panose="020B0004020202020204" pitchFamily="34" charset="0"/>
              </a:rPr>
              <a:t>Exemple d’affiche publiée sur le blog</a:t>
            </a:r>
            <a:endParaRPr lang="fr-FR" sz="1100" dirty="0"/>
          </a:p>
        </p:txBody>
      </p:sp>
      <p:sp>
        <p:nvSpPr>
          <p:cNvPr id="15" name="Rectangle 14"/>
          <p:cNvSpPr/>
          <p:nvPr/>
        </p:nvSpPr>
        <p:spPr>
          <a:xfrm>
            <a:off x="9199556" y="4590534"/>
            <a:ext cx="1252544" cy="600164"/>
          </a:xfrm>
          <a:prstGeom prst="rect">
            <a:avLst/>
          </a:prstGeom>
        </p:spPr>
        <p:txBody>
          <a:bodyPr wrap="square">
            <a:spAutoFit/>
          </a:bodyPr>
          <a:lstStyle/>
          <a:p>
            <a:pPr algn="ctr"/>
            <a:r>
              <a:rPr lang="fr-FR" sz="1100" dirty="0">
                <a:solidFill>
                  <a:srgbClr val="002060"/>
                </a:solidFill>
                <a:latin typeface="Aptos" panose="020B0004020202020204" pitchFamily="34" charset="0"/>
              </a:rPr>
              <a:t>Exemple de publication sur Facebook</a:t>
            </a:r>
            <a:endParaRPr lang="fr-FR" sz="1100" dirty="0"/>
          </a:p>
        </p:txBody>
      </p:sp>
      <p:grpSp>
        <p:nvGrpSpPr>
          <p:cNvPr id="19" name="Groupe 18"/>
          <p:cNvGrpSpPr/>
          <p:nvPr/>
        </p:nvGrpSpPr>
        <p:grpSpPr>
          <a:xfrm>
            <a:off x="9287140" y="266216"/>
            <a:ext cx="796531" cy="549027"/>
            <a:chOff x="5131829" y="578732"/>
            <a:chExt cx="796531" cy="549027"/>
          </a:xfrm>
        </p:grpSpPr>
        <p:sp>
          <p:nvSpPr>
            <p:cNvPr id="20" name="Flèche vers le bas 19"/>
            <p:cNvSpPr/>
            <p:nvPr/>
          </p:nvSpPr>
          <p:spPr>
            <a:xfrm rot="10800000">
              <a:off x="5173882" y="578732"/>
              <a:ext cx="694481" cy="549027"/>
            </a:xfrm>
            <a:prstGeom prst="downArrow">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21" name="ZoneTexte 20">
              <a:hlinkClick r:id="rId7" action="ppaction://hlinksldjump"/>
            </p:cNvPr>
            <p:cNvSpPr txBox="1"/>
            <p:nvPr/>
          </p:nvSpPr>
          <p:spPr>
            <a:xfrm>
              <a:off x="5131829" y="723707"/>
              <a:ext cx="796531" cy="338554"/>
            </a:xfrm>
            <a:prstGeom prst="rect">
              <a:avLst/>
            </a:prstGeom>
            <a:noFill/>
          </p:spPr>
          <p:txBody>
            <a:bodyPr wrap="square" rtlCol="0">
              <a:spAutoFit/>
            </a:bodyPr>
            <a:lstStyle/>
            <a:p>
              <a:pPr algn="ctr"/>
              <a:r>
                <a:rPr lang="fr-FR" sz="800" b="1" dirty="0">
                  <a:latin typeface="Aptos"/>
                </a:rPr>
                <a:t>Retour </a:t>
              </a:r>
            </a:p>
            <a:p>
              <a:pPr algn="ctr"/>
              <a:r>
                <a:rPr lang="fr-FR" sz="800" b="1" dirty="0">
                  <a:latin typeface="Aptos"/>
                </a:rPr>
                <a:t>Menu</a:t>
              </a:r>
            </a:p>
          </p:txBody>
        </p:sp>
      </p:grpSp>
    </p:spTree>
    <p:extLst>
      <p:ext uri="{BB962C8B-B14F-4D97-AF65-F5344CB8AC3E}">
        <p14:creationId xmlns:p14="http://schemas.microsoft.com/office/powerpoint/2010/main" val="802264762"/>
      </p:ext>
    </p:extLst>
  </p:cSld>
  <p:clrMapOvr>
    <a:masterClrMapping/>
  </p:clrMapOvr>
  <p:transition>
    <p:wipe dir="u"/>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2527</TotalTime>
  <Words>3341</Words>
  <Application>Microsoft Office PowerPoint</Application>
  <PresentationFormat>Grand écran</PresentationFormat>
  <Paragraphs>445</Paragraphs>
  <Slides>21</Slides>
  <Notes>0</Notes>
  <HiddenSlides>0</HiddenSlides>
  <MMClips>0</MMClips>
  <ScaleCrop>false</ScaleCrop>
  <HeadingPairs>
    <vt:vector size="8" baseType="variant">
      <vt:variant>
        <vt:lpstr>Polices utilisées</vt:lpstr>
      </vt:variant>
      <vt:variant>
        <vt:i4>6</vt:i4>
      </vt:variant>
      <vt:variant>
        <vt:lpstr>Thème</vt:lpstr>
      </vt:variant>
      <vt:variant>
        <vt:i4>2</vt:i4>
      </vt:variant>
      <vt:variant>
        <vt:lpstr>Serveurs OLE incorporés</vt:lpstr>
      </vt:variant>
      <vt:variant>
        <vt:i4>1</vt:i4>
      </vt:variant>
      <vt:variant>
        <vt:lpstr>Titres des diapositives</vt:lpstr>
      </vt:variant>
      <vt:variant>
        <vt:i4>21</vt:i4>
      </vt:variant>
    </vt:vector>
  </HeadingPairs>
  <TitlesOfParts>
    <vt:vector size="30" baseType="lpstr">
      <vt:lpstr>Aptos</vt:lpstr>
      <vt:lpstr>Aptso</vt:lpstr>
      <vt:lpstr>Arial</vt:lpstr>
      <vt:lpstr>Calibri</vt:lpstr>
      <vt:lpstr>Calibri Light</vt:lpstr>
      <vt:lpstr>Wingdings</vt:lpstr>
      <vt:lpstr>Thème Office</vt:lpstr>
      <vt:lpstr>1_Thème Office</vt:lpstr>
      <vt:lpstr>Feuille de calcul Microsoft Excel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 MENEGUZ</dc:creator>
  <cp:lastModifiedBy>Luc</cp:lastModifiedBy>
  <cp:revision>335</cp:revision>
  <dcterms:created xsi:type="dcterms:W3CDTF">2023-12-01T09:02:30Z</dcterms:created>
  <dcterms:modified xsi:type="dcterms:W3CDTF">2024-03-23T10:02:38Z</dcterms:modified>
</cp:coreProperties>
</file>